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9" r:id="rId3"/>
    <p:sldId id="310" r:id="rId4"/>
    <p:sldId id="263" r:id="rId5"/>
    <p:sldId id="304" r:id="rId6"/>
    <p:sldId id="305" r:id="rId7"/>
    <p:sldId id="306" r:id="rId8"/>
    <p:sldId id="269" r:id="rId9"/>
    <p:sldId id="270" r:id="rId10"/>
    <p:sldId id="268" r:id="rId11"/>
    <p:sldId id="309" r:id="rId12"/>
    <p:sldId id="271" r:id="rId13"/>
    <p:sldId id="267" r:id="rId14"/>
    <p:sldId id="311" r:id="rId15"/>
    <p:sldId id="308" r:id="rId16"/>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956"/>
    <a:srgbClr val="65B0CC"/>
    <a:srgbClr val="283272"/>
    <a:srgbClr val="FFD03B"/>
    <a:srgbClr val="D3C625"/>
    <a:srgbClr val="2C29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4626" autoAdjust="0"/>
  </p:normalViewPr>
  <p:slideViewPr>
    <p:cSldViewPr snapToGrid="0">
      <p:cViewPr varScale="1">
        <p:scale>
          <a:sx n="43" d="100"/>
          <a:sy n="43" d="100"/>
        </p:scale>
        <p:origin x="1576"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Parrinder" userId="8c646cd5853ab94f" providerId="LiveId" clId="{E3F6390D-193B-478F-B94A-7A3371E84FD6}"/>
    <pc:docChg chg="custSel addSld delSld modSld sldOrd">
      <pc:chgData name="Kate Parrinder" userId="8c646cd5853ab94f" providerId="LiveId" clId="{E3F6390D-193B-478F-B94A-7A3371E84FD6}" dt="2022-11-11T00:09:28.328" v="1904" actId="1076"/>
      <pc:docMkLst>
        <pc:docMk/>
      </pc:docMkLst>
      <pc:sldChg chg="modSp mod">
        <pc:chgData name="Kate Parrinder" userId="8c646cd5853ab94f" providerId="LiveId" clId="{E3F6390D-193B-478F-B94A-7A3371E84FD6}" dt="2022-11-10T23:16:11.861" v="20" actId="14100"/>
        <pc:sldMkLst>
          <pc:docMk/>
          <pc:sldMk cId="965331139" sldId="256"/>
        </pc:sldMkLst>
        <pc:spChg chg="mod">
          <ac:chgData name="Kate Parrinder" userId="8c646cd5853ab94f" providerId="LiveId" clId="{E3F6390D-193B-478F-B94A-7A3371E84FD6}" dt="2022-11-10T23:16:11.861" v="20" actId="14100"/>
          <ac:spMkLst>
            <pc:docMk/>
            <pc:sldMk cId="965331139" sldId="256"/>
            <ac:spMk id="2" creationId="{444B2336-9051-4CA2-8E0F-4D0128B0106C}"/>
          </ac:spMkLst>
        </pc:spChg>
      </pc:sldChg>
      <pc:sldChg chg="del">
        <pc:chgData name="Kate Parrinder" userId="8c646cd5853ab94f" providerId="LiveId" clId="{E3F6390D-193B-478F-B94A-7A3371E84FD6}" dt="2022-11-10T23:16:35.867" v="30" actId="2696"/>
        <pc:sldMkLst>
          <pc:docMk/>
          <pc:sldMk cId="347795772" sldId="258"/>
        </pc:sldMkLst>
      </pc:sldChg>
      <pc:sldChg chg="addSp modSp add mod modNotesTx">
        <pc:chgData name="Kate Parrinder" userId="8c646cd5853ab94f" providerId="LiveId" clId="{E3F6390D-193B-478F-B94A-7A3371E84FD6}" dt="2022-11-10T23:30:23.433" v="550" actId="20577"/>
        <pc:sldMkLst>
          <pc:docMk/>
          <pc:sldMk cId="1924790596" sldId="259"/>
        </pc:sldMkLst>
        <pc:spChg chg="mod">
          <ac:chgData name="Kate Parrinder" userId="8c646cd5853ab94f" providerId="LiveId" clId="{E3F6390D-193B-478F-B94A-7A3371E84FD6}" dt="2022-11-10T23:18:41.378" v="49" actId="1076"/>
          <ac:spMkLst>
            <pc:docMk/>
            <pc:sldMk cId="1924790596" sldId="259"/>
            <ac:spMk id="4" creationId="{6027469C-6AA1-BA18-A67F-D571D0247193}"/>
          </ac:spMkLst>
        </pc:spChg>
        <pc:grpChg chg="add mod">
          <ac:chgData name="Kate Parrinder" userId="8c646cd5853ab94f" providerId="LiveId" clId="{E3F6390D-193B-478F-B94A-7A3371E84FD6}" dt="2022-11-10T23:18:41.378" v="49" actId="1076"/>
          <ac:grpSpMkLst>
            <pc:docMk/>
            <pc:sldMk cId="1924790596" sldId="259"/>
            <ac:grpSpMk id="2" creationId="{74B35853-A13D-A009-DBF1-B398720CB710}"/>
          </ac:grpSpMkLst>
        </pc:grpChg>
        <pc:picChg chg="mod">
          <ac:chgData name="Kate Parrinder" userId="8c646cd5853ab94f" providerId="LiveId" clId="{E3F6390D-193B-478F-B94A-7A3371E84FD6}" dt="2022-11-10T23:18:41.378" v="49" actId="1076"/>
          <ac:picMkLst>
            <pc:docMk/>
            <pc:sldMk cId="1924790596" sldId="259"/>
            <ac:picMk id="3" creationId="{EE168380-8D7F-3963-2D02-1194E2217D9A}"/>
          </ac:picMkLst>
        </pc:picChg>
        <pc:picChg chg="mod">
          <ac:chgData name="Kate Parrinder" userId="8c646cd5853ab94f" providerId="LiveId" clId="{E3F6390D-193B-478F-B94A-7A3371E84FD6}" dt="2022-11-10T23:18:22.267" v="42" actId="1076"/>
          <ac:picMkLst>
            <pc:docMk/>
            <pc:sldMk cId="1924790596" sldId="259"/>
            <ac:picMk id="12" creationId="{A0CFD5A8-9E9E-44D1-B2FF-A831C0A40B81}"/>
          </ac:picMkLst>
        </pc:picChg>
        <pc:picChg chg="mod">
          <ac:chgData name="Kate Parrinder" userId="8c646cd5853ab94f" providerId="LiveId" clId="{E3F6390D-193B-478F-B94A-7A3371E84FD6}" dt="2022-11-10T23:18:38.160" v="48" actId="1076"/>
          <ac:picMkLst>
            <pc:docMk/>
            <pc:sldMk cId="1924790596" sldId="259"/>
            <ac:picMk id="14" creationId="{A179C685-C99C-458E-9A11-0219D578C777}"/>
          </ac:picMkLst>
        </pc:picChg>
      </pc:sldChg>
      <pc:sldChg chg="add modNotesTx">
        <pc:chgData name="Kate Parrinder" userId="8c646cd5853ab94f" providerId="LiveId" clId="{E3F6390D-193B-478F-B94A-7A3371E84FD6}" dt="2022-11-10T23:49:29.697" v="1203" actId="20577"/>
        <pc:sldMkLst>
          <pc:docMk/>
          <pc:sldMk cId="246044674" sldId="263"/>
        </pc:sldMkLst>
      </pc:sldChg>
      <pc:sldChg chg="modSp add del mod ord modNotesTx">
        <pc:chgData name="Kate Parrinder" userId="8c646cd5853ab94f" providerId="LiveId" clId="{E3F6390D-193B-478F-B94A-7A3371E84FD6}" dt="2022-11-10T23:27:25.617" v="141" actId="2696"/>
        <pc:sldMkLst>
          <pc:docMk/>
          <pc:sldMk cId="2275669786" sldId="263"/>
        </pc:sldMkLst>
        <pc:spChg chg="mod">
          <ac:chgData name="Kate Parrinder" userId="8c646cd5853ab94f" providerId="LiveId" clId="{E3F6390D-193B-478F-B94A-7A3371E84FD6}" dt="2022-11-10T23:20:05.628" v="71" actId="20577"/>
          <ac:spMkLst>
            <pc:docMk/>
            <pc:sldMk cId="2275669786" sldId="263"/>
            <ac:spMk id="2" creationId="{F0CA1862-692E-4CA3-95E8-2A316D8C4497}"/>
          </ac:spMkLst>
        </pc:spChg>
      </pc:sldChg>
      <pc:sldChg chg="del">
        <pc:chgData name="Kate Parrinder" userId="8c646cd5853ab94f" providerId="LiveId" clId="{E3F6390D-193B-478F-B94A-7A3371E84FD6}" dt="2022-11-10T23:14:43.631" v="0" actId="2696"/>
        <pc:sldMkLst>
          <pc:docMk/>
          <pc:sldMk cId="0" sldId="266"/>
        </pc:sldMkLst>
      </pc:sldChg>
      <pc:sldChg chg="addSp delSp modSp mod modNotesTx">
        <pc:chgData name="Kate Parrinder" userId="8c646cd5853ab94f" providerId="LiveId" clId="{E3F6390D-193B-478F-B94A-7A3371E84FD6}" dt="2022-11-11T00:08:06.169" v="1783" actId="20577"/>
        <pc:sldMkLst>
          <pc:docMk/>
          <pc:sldMk cId="2144407029" sldId="267"/>
        </pc:sldMkLst>
        <pc:spChg chg="add del mod">
          <ac:chgData name="Kate Parrinder" userId="8c646cd5853ab94f" providerId="LiveId" clId="{E3F6390D-193B-478F-B94A-7A3371E84FD6}" dt="2022-11-11T00:04:17.139" v="1223" actId="931"/>
          <ac:spMkLst>
            <pc:docMk/>
            <pc:sldMk cId="2144407029" sldId="267"/>
            <ac:spMk id="3" creationId="{D0ED2385-91F5-697D-3784-80E0282EC675}"/>
          </ac:spMkLst>
        </pc:spChg>
        <pc:picChg chg="add mod">
          <ac:chgData name="Kate Parrinder" userId="8c646cd5853ab94f" providerId="LiveId" clId="{E3F6390D-193B-478F-B94A-7A3371E84FD6}" dt="2022-11-11T00:04:36.953" v="1245" actId="1038"/>
          <ac:picMkLst>
            <pc:docMk/>
            <pc:sldMk cId="2144407029" sldId="267"/>
            <ac:picMk id="5" creationId="{311E475F-D7AE-F516-E050-F508C833BCE3}"/>
          </ac:picMkLst>
        </pc:picChg>
        <pc:picChg chg="del">
          <ac:chgData name="Kate Parrinder" userId="8c646cd5853ab94f" providerId="LiveId" clId="{E3F6390D-193B-478F-B94A-7A3371E84FD6}" dt="2022-11-10T23:24:09.403" v="100" actId="478"/>
          <ac:picMkLst>
            <pc:docMk/>
            <pc:sldMk cId="2144407029" sldId="267"/>
            <ac:picMk id="10242" creationId="{28F3A420-1C51-BE54-DEBC-C4DEF6D9B49D}"/>
          </ac:picMkLst>
        </pc:picChg>
      </pc:sldChg>
      <pc:sldChg chg="add modNotesTx">
        <pc:chgData name="Kate Parrinder" userId="8c646cd5853ab94f" providerId="LiveId" clId="{E3F6390D-193B-478F-B94A-7A3371E84FD6}" dt="2022-11-10T23:50:04.857" v="1221" actId="20577"/>
        <pc:sldMkLst>
          <pc:docMk/>
          <pc:sldMk cId="3063146691" sldId="268"/>
        </pc:sldMkLst>
      </pc:sldChg>
      <pc:sldChg chg="addSp delSp modSp add mod modNotesTx">
        <pc:chgData name="Kate Parrinder" userId="8c646cd5853ab94f" providerId="LiveId" clId="{E3F6390D-193B-478F-B94A-7A3371E84FD6}" dt="2022-11-10T23:39:26.101" v="734" actId="113"/>
        <pc:sldMkLst>
          <pc:docMk/>
          <pc:sldMk cId="285499838" sldId="269"/>
        </pc:sldMkLst>
        <pc:spChg chg="mod">
          <ac:chgData name="Kate Parrinder" userId="8c646cd5853ab94f" providerId="LiveId" clId="{E3F6390D-193B-478F-B94A-7A3371E84FD6}" dt="2022-11-10T23:35:01.876" v="665" actId="313"/>
          <ac:spMkLst>
            <pc:docMk/>
            <pc:sldMk cId="285499838" sldId="269"/>
            <ac:spMk id="2" creationId="{5133FE14-5911-4D5A-AC6A-D031960CD6E4}"/>
          </ac:spMkLst>
        </pc:spChg>
        <pc:spChg chg="mod">
          <ac:chgData name="Kate Parrinder" userId="8c646cd5853ab94f" providerId="LiveId" clId="{E3F6390D-193B-478F-B94A-7A3371E84FD6}" dt="2022-11-10T23:36:16.619" v="686" actId="20577"/>
          <ac:spMkLst>
            <pc:docMk/>
            <pc:sldMk cId="285499838" sldId="269"/>
            <ac:spMk id="10" creationId="{6C9355EB-6FCC-4D59-9422-EC1F6D272CC9}"/>
          </ac:spMkLst>
        </pc:spChg>
        <pc:spChg chg="mod">
          <ac:chgData name="Kate Parrinder" userId="8c646cd5853ab94f" providerId="LiveId" clId="{E3F6390D-193B-478F-B94A-7A3371E84FD6}" dt="2022-11-10T23:36:39.386" v="712" actId="1076"/>
          <ac:spMkLst>
            <pc:docMk/>
            <pc:sldMk cId="285499838" sldId="269"/>
            <ac:spMk id="12" creationId="{7F511D9A-F553-4DD6-B279-305EB79590FA}"/>
          </ac:spMkLst>
        </pc:spChg>
        <pc:spChg chg="mod">
          <ac:chgData name="Kate Parrinder" userId="8c646cd5853ab94f" providerId="LiveId" clId="{E3F6390D-193B-478F-B94A-7A3371E84FD6}" dt="2022-11-10T23:36:45.356" v="713" actId="1076"/>
          <ac:spMkLst>
            <pc:docMk/>
            <pc:sldMk cId="285499838" sldId="269"/>
            <ac:spMk id="13" creationId="{A4DE6B9A-C7A4-49CF-9061-72A590778036}"/>
          </ac:spMkLst>
        </pc:spChg>
        <pc:picChg chg="del">
          <ac:chgData name="Kate Parrinder" userId="8c646cd5853ab94f" providerId="LiveId" clId="{E3F6390D-193B-478F-B94A-7A3371E84FD6}" dt="2022-11-10T23:36:52.162" v="714" actId="478"/>
          <ac:picMkLst>
            <pc:docMk/>
            <pc:sldMk cId="285499838" sldId="269"/>
            <ac:picMk id="5" creationId="{DFECE83E-F94D-4B10-82F3-B6B32EB22AC6}"/>
          </ac:picMkLst>
        </pc:picChg>
        <pc:picChg chg="del">
          <ac:chgData name="Kate Parrinder" userId="8c646cd5853ab94f" providerId="LiveId" clId="{E3F6390D-193B-478F-B94A-7A3371E84FD6}" dt="2022-11-10T23:37:05.075" v="718" actId="478"/>
          <ac:picMkLst>
            <pc:docMk/>
            <pc:sldMk cId="285499838" sldId="269"/>
            <ac:picMk id="9" creationId="{30FD8DB2-707F-4A4E-9654-1937ED659E11}"/>
          </ac:picMkLst>
        </pc:picChg>
        <pc:picChg chg="add mod">
          <ac:chgData name="Kate Parrinder" userId="8c646cd5853ab94f" providerId="LiveId" clId="{E3F6390D-193B-478F-B94A-7A3371E84FD6}" dt="2022-11-10T23:37:00.524" v="717" actId="14100"/>
          <ac:picMkLst>
            <pc:docMk/>
            <pc:sldMk cId="285499838" sldId="269"/>
            <ac:picMk id="1026" creationId="{3EF95BD7-622D-611A-E7BB-7130072A9BF1}"/>
          </ac:picMkLst>
        </pc:picChg>
        <pc:picChg chg="add mod">
          <ac:chgData name="Kate Parrinder" userId="8c646cd5853ab94f" providerId="LiveId" clId="{E3F6390D-193B-478F-B94A-7A3371E84FD6}" dt="2022-11-10T23:37:20.379" v="723" actId="1037"/>
          <ac:picMkLst>
            <pc:docMk/>
            <pc:sldMk cId="285499838" sldId="269"/>
            <ac:picMk id="1028" creationId="{CBA25F74-A956-5EAC-A822-CC1A87F44406}"/>
          </ac:picMkLst>
        </pc:picChg>
      </pc:sldChg>
      <pc:sldChg chg="modSp add mod modNotesTx">
        <pc:chgData name="Kate Parrinder" userId="8c646cd5853ab94f" providerId="LiveId" clId="{E3F6390D-193B-478F-B94A-7A3371E84FD6}" dt="2022-11-10T23:41:05.917" v="884" actId="113"/>
        <pc:sldMkLst>
          <pc:docMk/>
          <pc:sldMk cId="302836522" sldId="270"/>
        </pc:sldMkLst>
        <pc:spChg chg="mod">
          <ac:chgData name="Kate Parrinder" userId="8c646cd5853ab94f" providerId="LiveId" clId="{E3F6390D-193B-478F-B94A-7A3371E84FD6}" dt="2022-11-10T23:39:36.292" v="745" actId="313"/>
          <ac:spMkLst>
            <pc:docMk/>
            <pc:sldMk cId="302836522" sldId="270"/>
            <ac:spMk id="2" creationId="{0AD2CDDF-265E-44E5-802E-A2DBF4CD8521}"/>
          </ac:spMkLst>
        </pc:spChg>
      </pc:sldChg>
      <pc:sldChg chg="addSp delSp modSp mod modNotesTx">
        <pc:chgData name="Kate Parrinder" userId="8c646cd5853ab94f" providerId="LiveId" clId="{E3F6390D-193B-478F-B94A-7A3371E84FD6}" dt="2022-11-10T23:50:28.334" v="1222"/>
        <pc:sldMkLst>
          <pc:docMk/>
          <pc:sldMk cId="2921544756" sldId="271"/>
        </pc:sldMkLst>
        <pc:spChg chg="mod">
          <ac:chgData name="Kate Parrinder" userId="8c646cd5853ab94f" providerId="LiveId" clId="{E3F6390D-193B-478F-B94A-7A3371E84FD6}" dt="2022-11-10T23:21:45.459" v="83" actId="20577"/>
          <ac:spMkLst>
            <pc:docMk/>
            <pc:sldMk cId="2921544756" sldId="271"/>
            <ac:spMk id="2" creationId="{2EFA976F-9E7B-4997-ADD1-C2A6061BBE71}"/>
          </ac:spMkLst>
        </pc:spChg>
        <pc:spChg chg="add mod">
          <ac:chgData name="Kate Parrinder" userId="8c646cd5853ab94f" providerId="LiveId" clId="{E3F6390D-193B-478F-B94A-7A3371E84FD6}" dt="2022-11-10T23:23:47.595" v="99" actId="20577"/>
          <ac:spMkLst>
            <pc:docMk/>
            <pc:sldMk cId="2921544756" sldId="271"/>
            <ac:spMk id="3" creationId="{7CD6918E-9042-B19B-6A41-620E9DA3A05A}"/>
          </ac:spMkLst>
        </pc:spChg>
        <pc:spChg chg="mod">
          <ac:chgData name="Kate Parrinder" userId="8c646cd5853ab94f" providerId="LiveId" clId="{E3F6390D-193B-478F-B94A-7A3371E84FD6}" dt="2022-11-10T23:23:04.778" v="87" actId="14100"/>
          <ac:spMkLst>
            <pc:docMk/>
            <pc:sldMk cId="2921544756" sldId="271"/>
            <ac:spMk id="18" creationId="{A64E1979-56BC-4228-A57A-439896AAACD2}"/>
          </ac:spMkLst>
        </pc:spChg>
        <pc:spChg chg="del">
          <ac:chgData name="Kate Parrinder" userId="8c646cd5853ab94f" providerId="LiveId" clId="{E3F6390D-193B-478F-B94A-7A3371E84FD6}" dt="2022-11-10T23:22:32.910" v="84" actId="478"/>
          <ac:spMkLst>
            <pc:docMk/>
            <pc:sldMk cId="2921544756" sldId="271"/>
            <ac:spMk id="19" creationId="{A56B5241-DDF8-41B8-B7F2-4A44DA4D50C9}"/>
          </ac:spMkLst>
        </pc:spChg>
        <pc:spChg chg="mod">
          <ac:chgData name="Kate Parrinder" userId="8c646cd5853ab94f" providerId="LiveId" clId="{E3F6390D-193B-478F-B94A-7A3371E84FD6}" dt="2022-11-10T23:23:17.409" v="89" actId="1076"/>
          <ac:spMkLst>
            <pc:docMk/>
            <pc:sldMk cId="2921544756" sldId="271"/>
            <ac:spMk id="21" creationId="{DBE36007-7AB2-43E1-AF22-AEA44B28118B}"/>
          </ac:spMkLst>
        </pc:spChg>
        <pc:spChg chg="mod">
          <ac:chgData name="Kate Parrinder" userId="8c646cd5853ab94f" providerId="LiveId" clId="{E3F6390D-193B-478F-B94A-7A3371E84FD6}" dt="2022-11-10T23:23:13.591" v="88" actId="1076"/>
          <ac:spMkLst>
            <pc:docMk/>
            <pc:sldMk cId="2921544756" sldId="271"/>
            <ac:spMk id="22" creationId="{0BF44604-4EB2-47C3-ADFB-572205B7CA04}"/>
          </ac:spMkLst>
        </pc:spChg>
      </pc:sldChg>
      <pc:sldChg chg="del">
        <pc:chgData name="Kate Parrinder" userId="8c646cd5853ab94f" providerId="LiveId" clId="{E3F6390D-193B-478F-B94A-7A3371E84FD6}" dt="2022-11-10T23:16:45.906" v="32" actId="2696"/>
        <pc:sldMkLst>
          <pc:docMk/>
          <pc:sldMk cId="3247471912" sldId="274"/>
        </pc:sldMkLst>
      </pc:sldChg>
      <pc:sldChg chg="del">
        <pc:chgData name="Kate Parrinder" userId="8c646cd5853ab94f" providerId="LiveId" clId="{E3F6390D-193B-478F-B94A-7A3371E84FD6}" dt="2022-11-10T23:14:43.631" v="0" actId="2696"/>
        <pc:sldMkLst>
          <pc:docMk/>
          <pc:sldMk cId="0" sldId="275"/>
        </pc:sldMkLst>
      </pc:sldChg>
      <pc:sldChg chg="del">
        <pc:chgData name="Kate Parrinder" userId="8c646cd5853ab94f" providerId="LiveId" clId="{E3F6390D-193B-478F-B94A-7A3371E84FD6}" dt="2022-11-10T23:14:43.631" v="0" actId="2696"/>
        <pc:sldMkLst>
          <pc:docMk/>
          <pc:sldMk cId="0" sldId="276"/>
        </pc:sldMkLst>
      </pc:sldChg>
      <pc:sldChg chg="del">
        <pc:chgData name="Kate Parrinder" userId="8c646cd5853ab94f" providerId="LiveId" clId="{E3F6390D-193B-478F-B94A-7A3371E84FD6}" dt="2022-11-10T23:14:43.631" v="0" actId="2696"/>
        <pc:sldMkLst>
          <pc:docMk/>
          <pc:sldMk cId="0" sldId="277"/>
        </pc:sldMkLst>
      </pc:sldChg>
      <pc:sldChg chg="del">
        <pc:chgData name="Kate Parrinder" userId="8c646cd5853ab94f" providerId="LiveId" clId="{E3F6390D-193B-478F-B94A-7A3371E84FD6}" dt="2022-11-10T23:18:48.455" v="50" actId="2696"/>
        <pc:sldMkLst>
          <pc:docMk/>
          <pc:sldMk cId="0" sldId="299"/>
        </pc:sldMkLst>
      </pc:sldChg>
      <pc:sldChg chg="del">
        <pc:chgData name="Kate Parrinder" userId="8c646cd5853ab94f" providerId="LiveId" clId="{E3F6390D-193B-478F-B94A-7A3371E84FD6}" dt="2022-11-10T23:14:43.631" v="0" actId="2696"/>
        <pc:sldMkLst>
          <pc:docMk/>
          <pc:sldMk cId="1019526190" sldId="300"/>
        </pc:sldMkLst>
      </pc:sldChg>
      <pc:sldChg chg="modSp del mod">
        <pc:chgData name="Kate Parrinder" userId="8c646cd5853ab94f" providerId="LiveId" clId="{E3F6390D-193B-478F-B94A-7A3371E84FD6}" dt="2022-11-10T23:17:25.222" v="38" actId="2696"/>
        <pc:sldMkLst>
          <pc:docMk/>
          <pc:sldMk cId="1067935622" sldId="301"/>
        </pc:sldMkLst>
        <pc:spChg chg="mod">
          <ac:chgData name="Kate Parrinder" userId="8c646cd5853ab94f" providerId="LiveId" clId="{E3F6390D-193B-478F-B94A-7A3371E84FD6}" dt="2022-11-10T23:16:25.724" v="29" actId="20577"/>
          <ac:spMkLst>
            <pc:docMk/>
            <pc:sldMk cId="1067935622" sldId="301"/>
            <ac:spMk id="2" creationId="{C6782B72-6286-E9BC-4995-67AA4486DB54}"/>
          </ac:spMkLst>
        </pc:spChg>
      </pc:sldChg>
      <pc:sldChg chg="del">
        <pc:chgData name="Kate Parrinder" userId="8c646cd5853ab94f" providerId="LiveId" clId="{E3F6390D-193B-478F-B94A-7A3371E84FD6}" dt="2022-11-10T23:16:40.182" v="31" actId="2696"/>
        <pc:sldMkLst>
          <pc:docMk/>
          <pc:sldMk cId="2217767866" sldId="302"/>
        </pc:sldMkLst>
      </pc:sldChg>
      <pc:sldChg chg="del">
        <pc:chgData name="Kate Parrinder" userId="8c646cd5853ab94f" providerId="LiveId" clId="{E3F6390D-193B-478F-B94A-7A3371E84FD6}" dt="2022-11-10T23:17:05.828" v="36" actId="2696"/>
        <pc:sldMkLst>
          <pc:docMk/>
          <pc:sldMk cId="237637050" sldId="303"/>
        </pc:sldMkLst>
      </pc:sldChg>
      <pc:sldChg chg="modNotesTx">
        <pc:chgData name="Kate Parrinder" userId="8c646cd5853ab94f" providerId="LiveId" clId="{E3F6390D-193B-478F-B94A-7A3371E84FD6}" dt="2022-11-10T23:32:18.298" v="601" actId="20577"/>
        <pc:sldMkLst>
          <pc:docMk/>
          <pc:sldMk cId="2488579554" sldId="304"/>
        </pc:sldMkLst>
      </pc:sldChg>
      <pc:sldChg chg="modNotesTx">
        <pc:chgData name="Kate Parrinder" userId="8c646cd5853ab94f" providerId="LiveId" clId="{E3F6390D-193B-478F-B94A-7A3371E84FD6}" dt="2022-11-10T23:33:31.601" v="645" actId="20577"/>
        <pc:sldMkLst>
          <pc:docMk/>
          <pc:sldMk cId="7346360" sldId="305"/>
        </pc:sldMkLst>
      </pc:sldChg>
      <pc:sldChg chg="modNotesTx">
        <pc:chgData name="Kate Parrinder" userId="8c646cd5853ab94f" providerId="LiveId" clId="{E3F6390D-193B-478F-B94A-7A3371E84FD6}" dt="2022-11-10T23:34:00.225" v="653" actId="20577"/>
        <pc:sldMkLst>
          <pc:docMk/>
          <pc:sldMk cId="4222285795" sldId="306"/>
        </pc:sldMkLst>
      </pc:sldChg>
      <pc:sldChg chg="del">
        <pc:chgData name="Kate Parrinder" userId="8c646cd5853ab94f" providerId="LiveId" clId="{E3F6390D-193B-478F-B94A-7A3371E84FD6}" dt="2022-11-10T23:35:15.378" v="666" actId="2696"/>
        <pc:sldMkLst>
          <pc:docMk/>
          <pc:sldMk cId="3569891141" sldId="307"/>
        </pc:sldMkLst>
      </pc:sldChg>
      <pc:sldChg chg="modNotesTx">
        <pc:chgData name="Kate Parrinder" userId="8c646cd5853ab94f" providerId="LiveId" clId="{E3F6390D-193B-478F-B94A-7A3371E84FD6}" dt="2022-11-11T00:05:20.651" v="1313" actId="20577"/>
        <pc:sldMkLst>
          <pc:docMk/>
          <pc:sldMk cId="3934377525" sldId="308"/>
        </pc:sldMkLst>
      </pc:sldChg>
      <pc:sldChg chg="add">
        <pc:chgData name="Kate Parrinder" userId="8c646cd5853ab94f" providerId="LiveId" clId="{E3F6390D-193B-478F-B94A-7A3371E84FD6}" dt="2022-11-10T23:21:31.687" v="73"/>
        <pc:sldMkLst>
          <pc:docMk/>
          <pc:sldMk cId="1191738844" sldId="309"/>
        </pc:sldMkLst>
      </pc:sldChg>
      <pc:sldChg chg="addSp delSp modSp new mod modNotesTx">
        <pc:chgData name="Kate Parrinder" userId="8c646cd5853ab94f" providerId="LiveId" clId="{E3F6390D-193B-478F-B94A-7A3371E84FD6}" dt="2022-11-10T23:48:58.786" v="1192" actId="20577"/>
        <pc:sldMkLst>
          <pc:docMk/>
          <pc:sldMk cId="3968285478" sldId="310"/>
        </pc:sldMkLst>
        <pc:spChg chg="mod">
          <ac:chgData name="Kate Parrinder" userId="8c646cd5853ab94f" providerId="LiveId" clId="{E3F6390D-193B-478F-B94A-7A3371E84FD6}" dt="2022-11-10T23:43:39.898" v="950" actId="20577"/>
          <ac:spMkLst>
            <pc:docMk/>
            <pc:sldMk cId="3968285478" sldId="310"/>
            <ac:spMk id="2" creationId="{04DF96F4-BBE5-9AE8-2A79-5F7236B56B82}"/>
          </ac:spMkLst>
        </pc:spChg>
        <pc:spChg chg="del">
          <ac:chgData name="Kate Parrinder" userId="8c646cd5853ab94f" providerId="LiveId" clId="{E3F6390D-193B-478F-B94A-7A3371E84FD6}" dt="2022-11-10T23:45:54.443" v="1013" actId="478"/>
          <ac:spMkLst>
            <pc:docMk/>
            <pc:sldMk cId="3968285478" sldId="310"/>
            <ac:spMk id="3" creationId="{BC1B032F-1FAC-7D78-9515-8E15AFAE32FB}"/>
          </ac:spMkLst>
        </pc:spChg>
        <pc:picChg chg="add mod modCrop">
          <ac:chgData name="Kate Parrinder" userId="8c646cd5853ab94f" providerId="LiveId" clId="{E3F6390D-193B-478F-B94A-7A3371E84FD6}" dt="2022-11-10T23:47:51.921" v="1034" actId="1036"/>
          <ac:picMkLst>
            <pc:docMk/>
            <pc:sldMk cId="3968285478" sldId="310"/>
            <ac:picMk id="5" creationId="{1CB466C7-ABF6-CFDB-CFC5-9F480F7E5761}"/>
          </ac:picMkLst>
        </pc:picChg>
        <pc:picChg chg="add mod">
          <ac:chgData name="Kate Parrinder" userId="8c646cd5853ab94f" providerId="LiveId" clId="{E3F6390D-193B-478F-B94A-7A3371E84FD6}" dt="2022-11-10T23:47:51.921" v="1034" actId="1036"/>
          <ac:picMkLst>
            <pc:docMk/>
            <pc:sldMk cId="3968285478" sldId="310"/>
            <ac:picMk id="6" creationId="{E7FFABEB-D846-7914-0CF1-BC99925FA0DF}"/>
          </ac:picMkLst>
        </pc:picChg>
      </pc:sldChg>
      <pc:sldChg chg="addSp delSp modSp new mod modClrScheme chgLayout">
        <pc:chgData name="Kate Parrinder" userId="8c646cd5853ab94f" providerId="LiveId" clId="{E3F6390D-193B-478F-B94A-7A3371E84FD6}" dt="2022-11-11T00:09:28.328" v="1904" actId="1076"/>
        <pc:sldMkLst>
          <pc:docMk/>
          <pc:sldMk cId="2778348312" sldId="311"/>
        </pc:sldMkLst>
        <pc:spChg chg="del mod ord">
          <ac:chgData name="Kate Parrinder" userId="8c646cd5853ab94f" providerId="LiveId" clId="{E3F6390D-193B-478F-B94A-7A3371E84FD6}" dt="2022-11-11T00:08:28.230" v="1785" actId="700"/>
          <ac:spMkLst>
            <pc:docMk/>
            <pc:sldMk cId="2778348312" sldId="311"/>
            <ac:spMk id="2" creationId="{39DC2BE5-C801-098D-9DD9-C6D8D969BDD9}"/>
          </ac:spMkLst>
        </pc:spChg>
        <pc:spChg chg="del mod ord">
          <ac:chgData name="Kate Parrinder" userId="8c646cd5853ab94f" providerId="LiveId" clId="{E3F6390D-193B-478F-B94A-7A3371E84FD6}" dt="2022-11-11T00:08:28.230" v="1785" actId="700"/>
          <ac:spMkLst>
            <pc:docMk/>
            <pc:sldMk cId="2778348312" sldId="311"/>
            <ac:spMk id="3" creationId="{F9344A1F-D2DC-F54C-A131-AAD7F305E6D1}"/>
          </ac:spMkLst>
        </pc:spChg>
        <pc:spChg chg="add mod ord">
          <ac:chgData name="Kate Parrinder" userId="8c646cd5853ab94f" providerId="LiveId" clId="{E3F6390D-193B-478F-B94A-7A3371E84FD6}" dt="2022-11-11T00:09:09.443" v="1899" actId="122"/>
          <ac:spMkLst>
            <pc:docMk/>
            <pc:sldMk cId="2778348312" sldId="311"/>
            <ac:spMk id="4" creationId="{B91B0B33-80D3-310E-2EAD-DE1282BB1FEA}"/>
          </ac:spMkLst>
        </pc:spChg>
        <pc:spChg chg="add mod ord">
          <ac:chgData name="Kate Parrinder" userId="8c646cd5853ab94f" providerId="LiveId" clId="{E3F6390D-193B-478F-B94A-7A3371E84FD6}" dt="2022-11-11T00:09:28.328" v="1904" actId="1076"/>
          <ac:spMkLst>
            <pc:docMk/>
            <pc:sldMk cId="2778348312" sldId="311"/>
            <ac:spMk id="5" creationId="{29B20640-F43C-47B6-2BC9-12C8FE9102E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5427"/>
          </a:xfrm>
          <a:prstGeom prst="rect">
            <a:avLst/>
          </a:prstGeom>
        </p:spPr>
        <p:txBody>
          <a:bodyPr vert="horz" lIns="91440" tIns="45720" rIns="91440" bIns="45720" rtlCol="0"/>
          <a:lstStyle>
            <a:lvl1pPr algn="r">
              <a:defRPr sz="1200"/>
            </a:lvl1pPr>
          </a:lstStyle>
          <a:p>
            <a:fld id="{EBB83EFE-3431-49BA-8DD0-4870E183B96C}" type="datetimeFigureOut">
              <a:rPr lang="en-GB" smtClean="0"/>
              <a:t>10/11/2022</a:t>
            </a:fld>
            <a:endParaRPr lang="en-GB"/>
          </a:p>
        </p:txBody>
      </p:sp>
      <p:sp>
        <p:nvSpPr>
          <p:cNvPr id="4" name="Slide Image Placeholder 3"/>
          <p:cNvSpPr>
            <a:spLocks noGrp="1" noRot="1" noChangeAspect="1"/>
          </p:cNvSpPr>
          <p:nvPr>
            <p:ph type="sldImg" idx="2"/>
          </p:nvPr>
        </p:nvSpPr>
        <p:spPr>
          <a:xfrm>
            <a:off x="466725" y="1233488"/>
            <a:ext cx="5924550" cy="3333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4"/>
            <a:ext cx="2971800" cy="4954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4"/>
            <a:ext cx="2971800" cy="495426"/>
          </a:xfrm>
          <a:prstGeom prst="rect">
            <a:avLst/>
          </a:prstGeom>
        </p:spPr>
        <p:txBody>
          <a:bodyPr vert="horz" lIns="91440" tIns="45720" rIns="91440" bIns="45720" rtlCol="0" anchor="b"/>
          <a:lstStyle>
            <a:lvl1pPr algn="r">
              <a:defRPr sz="1200"/>
            </a:lvl1pPr>
          </a:lstStyle>
          <a:p>
            <a:fld id="{DE5C3B93-351E-4C72-890A-60EDBC75E2A3}" type="slidenum">
              <a:rPr lang="en-GB" smtClean="0"/>
              <a:t>‹#›</a:t>
            </a:fld>
            <a:endParaRPr lang="en-GB"/>
          </a:p>
        </p:txBody>
      </p:sp>
    </p:spTree>
    <p:extLst>
      <p:ext uri="{BB962C8B-B14F-4D97-AF65-F5344CB8AC3E}">
        <p14:creationId xmlns:p14="http://schemas.microsoft.com/office/powerpoint/2010/main" val="683329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5C3B93-351E-4C72-890A-60EDBC75E2A3}" type="slidenum">
              <a:rPr lang="en-GB" smtClean="0"/>
              <a:t>1</a:t>
            </a:fld>
            <a:endParaRPr lang="en-GB"/>
          </a:p>
        </p:txBody>
      </p:sp>
    </p:spTree>
    <p:extLst>
      <p:ext uri="{BB962C8B-B14F-4D97-AF65-F5344CB8AC3E}">
        <p14:creationId xmlns:p14="http://schemas.microsoft.com/office/powerpoint/2010/main" val="305341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WATSAN consists of a small Ugandan-run staff team helping communities in Rukungiri and Kanungu Districts in the South-West of the country. The team implements simple, long-term projects encompassing the provision of </a:t>
            </a:r>
            <a:r>
              <a:rPr lang="en-GB" b="1" dirty="0"/>
              <a:t>clean water</a:t>
            </a:r>
            <a:r>
              <a:rPr lang="en-GB" b="0" dirty="0"/>
              <a:t>, </a:t>
            </a:r>
            <a:r>
              <a:rPr lang="en-GB" b="1" dirty="0"/>
              <a:t>dignified sanitation</a:t>
            </a:r>
            <a:r>
              <a:rPr lang="en-GB" b="0" dirty="0"/>
              <a:t> and </a:t>
            </a:r>
            <a:r>
              <a:rPr lang="en-GB" b="1" dirty="0"/>
              <a:t>hygiene education</a:t>
            </a:r>
            <a:r>
              <a:rPr lang="en-GB" b="0" dirty="0"/>
              <a:t> in order to improve the life chances of individuals, families and whole communities. These projects bring wellbeing and economic prosperity to some of the most deprived and isolated parts of Uganda.</a:t>
            </a:r>
            <a:endParaRPr lang="en-GB" dirty="0"/>
          </a:p>
          <a:p>
            <a:endParaRPr lang="en-GB" dirty="0"/>
          </a:p>
          <a:p>
            <a:r>
              <a:rPr lang="en-GB" dirty="0"/>
              <a:t>WATSAN is also the registered </a:t>
            </a:r>
            <a:r>
              <a:rPr lang="en-GB" b="1" dirty="0"/>
              <a:t>UK</a:t>
            </a:r>
            <a:r>
              <a:rPr lang="en-GB" dirty="0"/>
              <a:t> charity that supports them financially. This is run entirely by a </a:t>
            </a:r>
            <a:r>
              <a:rPr lang="en-GB" b="1" dirty="0"/>
              <a:t>volunteer</a:t>
            </a:r>
            <a:r>
              <a:rPr lang="en-GB" dirty="0"/>
              <a:t> trustee board. </a:t>
            </a:r>
          </a:p>
        </p:txBody>
      </p:sp>
      <p:sp>
        <p:nvSpPr>
          <p:cNvPr id="4" name="Slide Number Placeholder 3"/>
          <p:cNvSpPr>
            <a:spLocks noGrp="1"/>
          </p:cNvSpPr>
          <p:nvPr>
            <p:ph type="sldNum" sz="quarter" idx="10"/>
          </p:nvPr>
        </p:nvSpPr>
        <p:spPr/>
        <p:txBody>
          <a:bodyPr/>
          <a:lstStyle/>
          <a:p>
            <a:fld id="{DE5C3B93-351E-4C72-890A-60EDBC75E2A3}" type="slidenum">
              <a:rPr lang="en-GB" smtClean="0"/>
              <a:t>2</a:t>
            </a:fld>
            <a:endParaRPr lang="en-GB"/>
          </a:p>
        </p:txBody>
      </p:sp>
    </p:spTree>
    <p:extLst>
      <p:ext uri="{BB962C8B-B14F-4D97-AF65-F5344CB8AC3E}">
        <p14:creationId xmlns:p14="http://schemas.microsoft.com/office/powerpoint/2010/main" val="802304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Uganda today many thousands of people collect their water from muddy holes, and often have to walk several </a:t>
            </a:r>
            <a:r>
              <a:rPr lang="en-US" dirty="0" err="1"/>
              <a:t>kilometres</a:t>
            </a:r>
            <a:r>
              <a:rPr lang="en-US" dirty="0"/>
              <a:t> to collect it. Women and children bear the brunt of this work. In wetter areas the water is often low down and they must return up muddy slopes carrying 20 kg on their heads.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Toilets are squalid, fly-blown and dangerous, and often not used – people prefer to go in the wild, polluting the unprotected water sources even further.</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big problem is all about the </a:t>
            </a:r>
            <a:r>
              <a:rPr lang="en-GB" b="1" dirty="0"/>
              <a:t>knock-on effect </a:t>
            </a:r>
            <a:r>
              <a:rPr lang="en-GB" dirty="0"/>
              <a:t>of poor access to water and sanitation: people </a:t>
            </a:r>
            <a:r>
              <a:rPr lang="en-GB" b="1" dirty="0"/>
              <a:t>regularly get sick</a:t>
            </a:r>
            <a:r>
              <a:rPr lang="en-GB" dirty="0"/>
              <a:t>. Children miss on average </a:t>
            </a:r>
            <a:r>
              <a:rPr lang="en-GB" b="1" dirty="0"/>
              <a:t>25% of their education </a:t>
            </a:r>
            <a:r>
              <a:rPr lang="en-GB" dirty="0"/>
              <a:t>whilst suffering from water-borne illnesses, and also because they are </a:t>
            </a:r>
            <a:r>
              <a:rPr lang="en-GB" b="1" dirty="0"/>
              <a:t>collecting water </a:t>
            </a:r>
            <a:r>
              <a:rPr lang="en-GB" dirty="0"/>
              <a:t>for their families. For the girls it’s even worse – they miss school whilst they are </a:t>
            </a:r>
            <a:r>
              <a:rPr lang="en-GB" b="1" dirty="0"/>
              <a:t>menstruating</a:t>
            </a:r>
            <a:r>
              <a:rPr lang="en-GB" dirty="0"/>
              <a:t>, as there are no washing facilities at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in turn means that there is a lack of </a:t>
            </a:r>
            <a:r>
              <a:rPr lang="en-GB" b="1" dirty="0"/>
              <a:t>social mobility</a:t>
            </a:r>
            <a:r>
              <a:rPr lang="en-GB" dirty="0"/>
              <a:t>, with poverty becoming embedded and reproducing itself </a:t>
            </a:r>
            <a:r>
              <a:rPr lang="en-GB" b="1" dirty="0"/>
              <a:t>again and again </a:t>
            </a:r>
            <a:r>
              <a:rPr lang="en-GB" dirty="0"/>
              <a:t>across generations.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we shouldn’t forget the point about </a:t>
            </a:r>
            <a:r>
              <a:rPr lang="en-GB" b="1" dirty="0"/>
              <a:t>dignity</a:t>
            </a:r>
            <a:r>
              <a:rPr lang="en-GB" dirty="0"/>
              <a:t>: how would this make </a:t>
            </a:r>
            <a:r>
              <a:rPr lang="en-GB" i="1" dirty="0"/>
              <a:t>you </a:t>
            </a:r>
            <a:r>
              <a:rPr lang="en-GB" dirty="0"/>
              <a:t>feel?</a:t>
            </a:r>
          </a:p>
        </p:txBody>
      </p:sp>
      <p:sp>
        <p:nvSpPr>
          <p:cNvPr id="4" name="Slide Number Placeholder 3"/>
          <p:cNvSpPr>
            <a:spLocks noGrp="1"/>
          </p:cNvSpPr>
          <p:nvPr>
            <p:ph type="sldNum" sz="quarter" idx="5"/>
          </p:nvPr>
        </p:nvSpPr>
        <p:spPr/>
        <p:txBody>
          <a:bodyPr/>
          <a:lstStyle/>
          <a:p>
            <a:fld id="{DE5C3B93-351E-4C72-890A-60EDBC75E2A3}" type="slidenum">
              <a:rPr lang="en-GB" smtClean="0"/>
              <a:t>3</a:t>
            </a:fld>
            <a:endParaRPr lang="en-GB"/>
          </a:p>
        </p:txBody>
      </p:sp>
    </p:spTree>
    <p:extLst>
      <p:ext uri="{BB962C8B-B14F-4D97-AF65-F5344CB8AC3E}">
        <p14:creationId xmlns:p14="http://schemas.microsoft.com/office/powerpoint/2010/main" val="482488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Every WATSAN project has these </a:t>
            </a:r>
            <a:r>
              <a:rPr lang="en-GB" b="1" dirty="0"/>
              <a:t>four empowering elements</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It is </a:t>
            </a:r>
            <a:r>
              <a:rPr lang="en-GB" b="1" dirty="0"/>
              <a:t>owned</a:t>
            </a:r>
            <a:r>
              <a:rPr lang="en-GB" dirty="0"/>
              <a:t> by the local community – WATSAN gets their buy-in to construction </a:t>
            </a:r>
            <a:r>
              <a:rPr lang="en-GB" b="1" dirty="0"/>
              <a:t>right from the start</a:t>
            </a:r>
            <a:r>
              <a:rPr lang="en-GB" dirty="0"/>
              <a:t>, and formally </a:t>
            </a:r>
            <a:r>
              <a:rPr lang="en-GB" b="1" dirty="0"/>
              <a:t>hand the project over </a:t>
            </a:r>
            <a:r>
              <a:rPr lang="en-GB" dirty="0"/>
              <a:t>to them at the end. This includes some of the fundraising.</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WATSAN’s </a:t>
            </a:r>
            <a:r>
              <a:rPr lang="en-GB" b="1" dirty="0"/>
              <a:t>experienced staff </a:t>
            </a:r>
            <a:r>
              <a:rPr lang="en-GB" dirty="0"/>
              <a:t>have been operating in the area </a:t>
            </a:r>
            <a:r>
              <a:rPr lang="en-GB" b="0" dirty="0"/>
              <a:t>since the 1980s</a:t>
            </a:r>
            <a:r>
              <a:rPr lang="en-GB" dirty="0"/>
              <a:t>, and have built the </a:t>
            </a:r>
            <a:r>
              <a:rPr lang="en-GB" b="1" dirty="0"/>
              <a:t>trust</a:t>
            </a:r>
            <a:r>
              <a:rPr lang="en-GB" dirty="0"/>
              <a:t> of local community leaders.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dirty="0"/>
          </a:p>
          <a:p>
            <a:pPr marL="228600" indent="-228600">
              <a:buFont typeface="+mj-lt"/>
              <a:buAutoNum type="arabicPeriod"/>
            </a:pPr>
            <a:r>
              <a:rPr lang="en-GB" dirty="0"/>
              <a:t>The structures built are </a:t>
            </a:r>
            <a:r>
              <a:rPr lang="en-GB" b="1" dirty="0"/>
              <a:t>simple</a:t>
            </a:r>
            <a:r>
              <a:rPr lang="en-GB" dirty="0"/>
              <a:t> – Africa is littered with complex, </a:t>
            </a:r>
            <a:r>
              <a:rPr lang="en-GB" b="1" dirty="0"/>
              <a:t>broken down projects </a:t>
            </a:r>
            <a:r>
              <a:rPr lang="en-GB" dirty="0"/>
              <a:t>created by well meaning westerners; WATSAN’s are largely </a:t>
            </a:r>
            <a:r>
              <a:rPr lang="en-GB" b="1" dirty="0"/>
              <a:t>static</a:t>
            </a:r>
            <a:r>
              <a:rPr lang="en-GB" dirty="0"/>
              <a:t> and made of </a:t>
            </a:r>
            <a:r>
              <a:rPr lang="en-GB" b="1" dirty="0"/>
              <a:t>bricks and cement</a:t>
            </a:r>
            <a:r>
              <a:rPr lang="en-GB" b="0" dirty="0"/>
              <a:t>, using local aggregates collected </a:t>
            </a:r>
            <a:r>
              <a:rPr lang="en-GB" b="1" dirty="0"/>
              <a:t>by the communities </a:t>
            </a:r>
            <a:r>
              <a:rPr lang="en-GB" b="0" dirty="0"/>
              <a:t>where possible</a:t>
            </a:r>
            <a:r>
              <a:rPr lang="en-GB" dirty="0"/>
              <a:t>!</a:t>
            </a:r>
          </a:p>
          <a:p>
            <a:pPr marL="228600" indent="-228600">
              <a:buFont typeface="+mj-lt"/>
              <a:buAutoNum type="arabicPeriod"/>
            </a:pPr>
            <a:endParaRPr lang="en-GB" dirty="0"/>
          </a:p>
          <a:p>
            <a:pPr marL="228600" indent="-228600">
              <a:buFont typeface="+mj-lt"/>
              <a:buAutoNum type="arabicPeriod"/>
            </a:pPr>
            <a:r>
              <a:rPr lang="en-GB" dirty="0"/>
              <a:t>The approach is </a:t>
            </a:r>
            <a:r>
              <a:rPr lang="en-GB" b="1" dirty="0"/>
              <a:t>holistic</a:t>
            </a:r>
            <a:r>
              <a:rPr lang="en-GB" dirty="0"/>
              <a:t> in that WATSAN never just builds water and sanitation facilities (known as </a:t>
            </a:r>
            <a:r>
              <a:rPr lang="en-GB" b="1" dirty="0"/>
              <a:t>hardware</a:t>
            </a:r>
            <a:r>
              <a:rPr lang="en-GB" dirty="0"/>
              <a:t>) – every project also has a </a:t>
            </a:r>
            <a:r>
              <a:rPr lang="en-GB" b="1" dirty="0"/>
              <a:t>community engagement </a:t>
            </a:r>
            <a:r>
              <a:rPr lang="en-GB" b="0" baseline="0" dirty="0"/>
              <a:t>and </a:t>
            </a:r>
            <a:r>
              <a:rPr lang="en-GB" b="1" baseline="0" dirty="0"/>
              <a:t>hygiene education </a:t>
            </a:r>
            <a:r>
              <a:rPr lang="en-GB" dirty="0"/>
              <a:t>component (known as </a:t>
            </a:r>
            <a:r>
              <a:rPr lang="en-GB" b="1" dirty="0"/>
              <a:t>software</a:t>
            </a:r>
            <a:r>
              <a:rPr lang="en-GB" dirty="0"/>
              <a:t>).</a:t>
            </a:r>
          </a:p>
        </p:txBody>
      </p:sp>
      <p:sp>
        <p:nvSpPr>
          <p:cNvPr id="4" name="Slide Number Placeholder 3"/>
          <p:cNvSpPr>
            <a:spLocks noGrp="1"/>
          </p:cNvSpPr>
          <p:nvPr>
            <p:ph type="sldNum" sz="quarter" idx="10"/>
          </p:nvPr>
        </p:nvSpPr>
        <p:spPr/>
        <p:txBody>
          <a:bodyPr/>
          <a:lstStyle/>
          <a:p>
            <a:fld id="{DE5C3B93-351E-4C72-890A-60EDBC75E2A3}" type="slidenum">
              <a:rPr lang="en-GB" smtClean="0"/>
              <a:t>4</a:t>
            </a:fld>
            <a:endParaRPr lang="en-GB"/>
          </a:p>
        </p:txBody>
      </p:sp>
    </p:spTree>
    <p:extLst>
      <p:ext uri="{BB962C8B-B14F-4D97-AF65-F5344CB8AC3E}">
        <p14:creationId xmlns:p14="http://schemas.microsoft.com/office/powerpoint/2010/main" val="3174007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rgbClr val="2C2971"/>
                </a:solidFill>
                <a:latin typeface="Lucida Sans Unicode" panose="020B0602030504020204" pitchFamily="34" charset="0"/>
                <a:cs typeface="Lucida Sans Unicode" panose="020B0602030504020204" pitchFamily="34" charset="0"/>
              </a:rPr>
              <a:t>How would it make you feel to have to collect water from the muddy pool on the left? This is what pupils at school in </a:t>
            </a:r>
            <a:r>
              <a:rPr lang="en-GB" sz="1200" i="0" dirty="0" err="1">
                <a:solidFill>
                  <a:srgbClr val="2C2971"/>
                </a:solidFill>
                <a:latin typeface="Lucida Sans Unicode" panose="020B0602030504020204" pitchFamily="34" charset="0"/>
                <a:cs typeface="Lucida Sans Unicode" panose="020B0602030504020204" pitchFamily="34" charset="0"/>
              </a:rPr>
              <a:t>Bwanga</a:t>
            </a:r>
            <a:r>
              <a:rPr lang="en-GB" sz="1200" i="0" dirty="0">
                <a:solidFill>
                  <a:srgbClr val="2C2971"/>
                </a:solidFill>
                <a:latin typeface="Lucida Sans Unicode" panose="020B0602030504020204" pitchFamily="34" charset="0"/>
                <a:cs typeface="Lucida Sans Unicode" panose="020B0602030504020204" pitchFamily="34" charset="0"/>
              </a:rPr>
              <a:t> Hill were doing before our project. In fact, they spent so much time fetching and carrying water that they missed a quarter of all their classes! It’s really hard work, the water can make you really sick, and without exams and qualifications, you have little hope of getting a good job and pulling yourself out of poverty.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2C2971"/>
              </a:solidFill>
              <a:latin typeface="Lucida Sans Unicode" panose="020B0602030504020204" pitchFamily="34" charset="0"/>
              <a:cs typeface="Lucida Sans Unicode" panose="020B0602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rgbClr val="2C2971"/>
                </a:solidFill>
                <a:latin typeface="Lucida Sans Unicode" panose="020B0602030504020204" pitchFamily="34" charset="0"/>
                <a:cs typeface="Lucida Sans Unicode" panose="020B0602030504020204" pitchFamily="34" charset="0"/>
              </a:rPr>
              <a:t>WATSAN built: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2C2971"/>
              </a:solidFill>
              <a:latin typeface="Lucida Sans Unicode" panose="020B0602030504020204" pitchFamily="34" charset="0"/>
              <a:cs typeface="Lucida Sans Unicode" panose="020B0602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rgbClr val="2C2971"/>
                </a:solidFill>
                <a:latin typeface="Lucida Sans Unicode" panose="020B0602030504020204" pitchFamily="34" charset="0"/>
                <a:cs typeface="Lucida Sans Unicode" panose="020B0602030504020204" pitchFamily="34" charset="0"/>
              </a:rPr>
              <a:t>Rainwater harvesting tanks x 3</a:t>
            </a:r>
          </a:p>
          <a:p>
            <a:r>
              <a:rPr lang="en-GB" dirty="0"/>
              <a:t>Borehole (pictured)</a:t>
            </a:r>
          </a:p>
          <a:p>
            <a:r>
              <a:rPr lang="en-GB" dirty="0"/>
              <a:t>Spring repair</a:t>
            </a:r>
          </a:p>
          <a:p>
            <a:r>
              <a:rPr lang="en-GB" dirty="0" err="1"/>
              <a:t>Tapstands</a:t>
            </a:r>
            <a:r>
              <a:rPr lang="en-GB" dirty="0"/>
              <a:t> x 3</a:t>
            </a:r>
          </a:p>
        </p:txBody>
      </p:sp>
      <p:sp>
        <p:nvSpPr>
          <p:cNvPr id="4" name="Slide Number Placeholder 3"/>
          <p:cNvSpPr>
            <a:spLocks noGrp="1"/>
          </p:cNvSpPr>
          <p:nvPr>
            <p:ph type="sldNum" sz="quarter" idx="5"/>
          </p:nvPr>
        </p:nvSpPr>
        <p:spPr/>
        <p:txBody>
          <a:bodyPr/>
          <a:lstStyle/>
          <a:p>
            <a:fld id="{DE5C3B93-351E-4C72-890A-60EDBC75E2A3}" type="slidenum">
              <a:rPr lang="en-GB" smtClean="0"/>
              <a:t>5</a:t>
            </a:fld>
            <a:endParaRPr lang="en-GB"/>
          </a:p>
        </p:txBody>
      </p:sp>
    </p:spTree>
    <p:extLst>
      <p:ext uri="{BB962C8B-B14F-4D97-AF65-F5344CB8AC3E}">
        <p14:creationId xmlns:p14="http://schemas.microsoft.com/office/powerpoint/2010/main" val="3089882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These are latrines that pupils at </a:t>
            </a:r>
            <a:r>
              <a:rPr lang="en-GB" b="0" dirty="0" err="1"/>
              <a:t>Bwanga</a:t>
            </a:r>
            <a:r>
              <a:rPr lang="en-GB" b="0" dirty="0"/>
              <a:t> Secondary School were using – or not. Because they were full up, squalid and full of flies (and sometimes the floors cave in), people instead go in the bushes, which pollutes the water supply and endangers health. The boys in the school were sharing one cubicle between 105 students</a:t>
            </a:r>
            <a:r>
              <a:rPr lang="en-GB" dirty="0"/>
              <a:t>, and the girls had one between 46 students.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Just like drinking dirty water, this makes you sick often, with diseases like diarrhoea, cholera, typhoid and dysentery, some of which kill. It is undignified and makes you feel depressed.</a:t>
            </a:r>
          </a:p>
          <a:p>
            <a:endParaRPr lang="en-GB" dirty="0"/>
          </a:p>
          <a:p>
            <a:r>
              <a:rPr lang="en-GB" dirty="0"/>
              <a:t>WATSAN built three blocks like the one on the right, with a total of 12 toilet cubicles for boys, girls and teachers at the schools.</a:t>
            </a:r>
          </a:p>
        </p:txBody>
      </p:sp>
      <p:sp>
        <p:nvSpPr>
          <p:cNvPr id="4" name="Slide Number Placeholder 3"/>
          <p:cNvSpPr>
            <a:spLocks noGrp="1"/>
          </p:cNvSpPr>
          <p:nvPr>
            <p:ph type="sldNum" sz="quarter" idx="5"/>
          </p:nvPr>
        </p:nvSpPr>
        <p:spPr/>
        <p:txBody>
          <a:bodyPr/>
          <a:lstStyle/>
          <a:p>
            <a:fld id="{DE5C3B93-351E-4C72-890A-60EDBC75E2A3}" type="slidenum">
              <a:rPr lang="en-GB" smtClean="0"/>
              <a:t>6</a:t>
            </a:fld>
            <a:endParaRPr lang="en-GB"/>
          </a:p>
        </p:txBody>
      </p:sp>
    </p:spTree>
    <p:extLst>
      <p:ext uri="{BB962C8B-B14F-4D97-AF65-F5344CB8AC3E}">
        <p14:creationId xmlns:p14="http://schemas.microsoft.com/office/powerpoint/2010/main" val="3755741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All of our projects also have education built in. Here you can see students at </a:t>
            </a:r>
            <a:r>
              <a:rPr lang="en-GB" b="0" dirty="0" err="1"/>
              <a:t>Bwanga</a:t>
            </a:r>
            <a:r>
              <a:rPr lang="en-GB" b="0" dirty="0"/>
              <a:t> secondary school learning about hand-washing and personal hygiene, which is actually just as effective as the improved facilities in reducing disease. The students from the older school also put on a play about water and sanitation to teach the younger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In the second picture, a family in the community is getting help building a dish-drying rack to improve hygiene at home.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Funds raised towards the projects help WATSAN pay for staff to deliver these sessions.</a:t>
            </a:r>
          </a:p>
        </p:txBody>
      </p:sp>
      <p:sp>
        <p:nvSpPr>
          <p:cNvPr id="4" name="Slide Number Placeholder 3"/>
          <p:cNvSpPr>
            <a:spLocks noGrp="1"/>
          </p:cNvSpPr>
          <p:nvPr>
            <p:ph type="sldNum" sz="quarter" idx="5"/>
          </p:nvPr>
        </p:nvSpPr>
        <p:spPr/>
        <p:txBody>
          <a:bodyPr/>
          <a:lstStyle/>
          <a:p>
            <a:fld id="{DE5C3B93-351E-4C72-890A-60EDBC75E2A3}" type="slidenum">
              <a:rPr lang="en-GB" smtClean="0"/>
              <a:t>7</a:t>
            </a:fld>
            <a:endParaRPr lang="en-GB"/>
          </a:p>
        </p:txBody>
      </p:sp>
    </p:spTree>
    <p:extLst>
      <p:ext uri="{BB962C8B-B14F-4D97-AF65-F5344CB8AC3E}">
        <p14:creationId xmlns:p14="http://schemas.microsoft.com/office/powerpoint/2010/main" val="1586429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some more examples of the typical ‘hardware’ WATSAN builds to </a:t>
            </a:r>
            <a:r>
              <a:rPr lang="en-GB" b="1" dirty="0"/>
              <a:t>collect water </a:t>
            </a:r>
            <a:r>
              <a:rPr lang="en-GB" dirty="0"/>
              <a:t>and provide </a:t>
            </a:r>
            <a:r>
              <a:rPr lang="en-GB" b="1" dirty="0"/>
              <a:t>safe sanitation</a:t>
            </a:r>
            <a:r>
              <a:rPr lang="en-GB" b="0" baseline="0" dirty="0"/>
              <a:t>. </a:t>
            </a:r>
          </a:p>
          <a:p>
            <a:endParaRPr lang="en-GB" b="0" baseline="0" dirty="0"/>
          </a:p>
          <a:p>
            <a:r>
              <a:rPr lang="en-US" b="1" baseline="0" dirty="0"/>
              <a:t>Gravity flow water schemes </a:t>
            </a:r>
            <a:r>
              <a:rPr lang="en-US" b="0" baseline="0" dirty="0"/>
              <a:t>take a natural water supply – usually a good strong spring protected in the hills – and use gravity to bring it to a local community. These are major schemes serving up to 5,000 or more people, schools, clinics etc. </a:t>
            </a:r>
          </a:p>
          <a:p>
            <a:endParaRPr lang="en-US" b="0" baseline="0" dirty="0"/>
          </a:p>
          <a:p>
            <a:r>
              <a:rPr lang="en-US" b="1" baseline="0" dirty="0"/>
              <a:t>Protected springs </a:t>
            </a:r>
            <a:r>
              <a:rPr lang="en-US" b="0" baseline="0" dirty="0"/>
              <a:t>bring water from natural springs and directs it carefully through filtration material into a concrete structure, so that clean water can be easily collected by isolated local communities. Projects such as this involve transforming muddy, unsanitary areas surrounding springs into clean, safe water sources.</a:t>
            </a:r>
          </a:p>
          <a:p>
            <a:endParaRPr lang="en-US" b="0" baseline="0" dirty="0"/>
          </a:p>
          <a:p>
            <a:r>
              <a:rPr lang="en-US" b="1" baseline="0" dirty="0"/>
              <a:t>Bath shelters </a:t>
            </a:r>
            <a:r>
              <a:rPr lang="en-US" b="0" baseline="0" dirty="0"/>
              <a:t>and clothes washing stations are additional sanitation structures often built to accompany toilet blocks.</a:t>
            </a:r>
            <a:endParaRPr lang="en-GB" b="0" baseline="0" dirty="0"/>
          </a:p>
        </p:txBody>
      </p:sp>
      <p:sp>
        <p:nvSpPr>
          <p:cNvPr id="4" name="Slide Number Placeholder 3"/>
          <p:cNvSpPr>
            <a:spLocks noGrp="1"/>
          </p:cNvSpPr>
          <p:nvPr>
            <p:ph type="sldNum" sz="quarter" idx="10"/>
          </p:nvPr>
        </p:nvSpPr>
        <p:spPr/>
        <p:txBody>
          <a:bodyPr/>
          <a:lstStyle/>
          <a:p>
            <a:fld id="{DE5C3B93-351E-4C72-890A-60EDBC75E2A3}" type="slidenum">
              <a:rPr lang="en-GB" smtClean="0"/>
              <a:t>8</a:t>
            </a:fld>
            <a:endParaRPr lang="en-GB"/>
          </a:p>
        </p:txBody>
      </p:sp>
    </p:spTree>
    <p:extLst>
      <p:ext uri="{BB962C8B-B14F-4D97-AF65-F5344CB8AC3E}">
        <p14:creationId xmlns:p14="http://schemas.microsoft.com/office/powerpoint/2010/main" val="266901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Alongside overt educational interventions, these are some examples of the other community engagement or software carried out by the staff team. </a:t>
            </a:r>
          </a:p>
          <a:p>
            <a:endParaRPr lang="en-GB" dirty="0"/>
          </a:p>
          <a:p>
            <a:r>
              <a:rPr lang="en-GB" dirty="0"/>
              <a:t>The local community is </a:t>
            </a:r>
            <a:r>
              <a:rPr lang="en-GB" b="1" dirty="0"/>
              <a:t>mobilised</a:t>
            </a:r>
            <a:r>
              <a:rPr lang="en-GB" dirty="0"/>
              <a:t> to contribute physical labour and </a:t>
            </a:r>
            <a:r>
              <a:rPr lang="en-GB" b="0" dirty="0"/>
              <a:t>materials</a:t>
            </a:r>
            <a:r>
              <a:rPr lang="en-GB" dirty="0"/>
              <a:t> towards every project, and this is actually </a:t>
            </a:r>
            <a:r>
              <a:rPr lang="en-GB" b="0" dirty="0"/>
              <a:t>factored in </a:t>
            </a:r>
            <a:r>
              <a:rPr lang="en-GB" dirty="0"/>
              <a:t>to the budgeting.</a:t>
            </a:r>
          </a:p>
          <a:p>
            <a:endParaRPr lang="en-GB" dirty="0"/>
          </a:p>
          <a:p>
            <a:r>
              <a:rPr lang="en-GB" dirty="0"/>
              <a:t>The </a:t>
            </a:r>
            <a:r>
              <a:rPr lang="en-GB" b="1" dirty="0"/>
              <a:t>sensitisation</a:t>
            </a:r>
            <a:r>
              <a:rPr lang="en-GB" dirty="0"/>
              <a:t> process involves education in </a:t>
            </a:r>
            <a:r>
              <a:rPr lang="en-GB" b="0" dirty="0"/>
              <a:t>hand-washing, home care and personal hygiene</a:t>
            </a:r>
            <a:r>
              <a:rPr lang="en-GB" dirty="0"/>
              <a:t>, which is actually just as effective as the improved facilities in reducing disease.</a:t>
            </a:r>
          </a:p>
          <a:p>
            <a:endParaRPr lang="en-GB" dirty="0"/>
          </a:p>
          <a:p>
            <a:r>
              <a:rPr lang="en-GB" dirty="0"/>
              <a:t>The completed facilities are </a:t>
            </a:r>
            <a:r>
              <a:rPr lang="en-GB" b="0" dirty="0"/>
              <a:t>handed over </a:t>
            </a:r>
            <a:r>
              <a:rPr lang="en-GB" dirty="0"/>
              <a:t>to an officially formed ‘</a:t>
            </a:r>
            <a:r>
              <a:rPr lang="en-GB" b="1" dirty="0"/>
              <a:t>Organisation and Management Committee</a:t>
            </a:r>
            <a:r>
              <a:rPr lang="en-GB" dirty="0"/>
              <a:t>’. Committee members are given </a:t>
            </a:r>
            <a:r>
              <a:rPr lang="en-GB" b="0" dirty="0"/>
              <a:t>comprehensive training in everything from maintenance to record keeping. </a:t>
            </a:r>
          </a:p>
        </p:txBody>
      </p:sp>
      <p:sp>
        <p:nvSpPr>
          <p:cNvPr id="4" name="Slide Number Placeholder 3"/>
          <p:cNvSpPr>
            <a:spLocks noGrp="1"/>
          </p:cNvSpPr>
          <p:nvPr>
            <p:ph type="sldNum" sz="quarter" idx="10"/>
          </p:nvPr>
        </p:nvSpPr>
        <p:spPr/>
        <p:txBody>
          <a:bodyPr/>
          <a:lstStyle/>
          <a:p>
            <a:fld id="{DE5C3B93-351E-4C72-890A-60EDBC75E2A3}" type="slidenum">
              <a:rPr lang="en-GB" smtClean="0"/>
              <a:t>9</a:t>
            </a:fld>
            <a:endParaRPr lang="en-GB"/>
          </a:p>
        </p:txBody>
      </p:sp>
    </p:spTree>
    <p:extLst>
      <p:ext uri="{BB962C8B-B14F-4D97-AF65-F5344CB8AC3E}">
        <p14:creationId xmlns:p14="http://schemas.microsoft.com/office/powerpoint/2010/main" val="2895651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WATSAN’s initial projects usually trigger a </a:t>
            </a:r>
            <a:r>
              <a:rPr lang="en-GB" b="1" dirty="0"/>
              <a:t>chain reaction of improvements</a:t>
            </a:r>
            <a:r>
              <a:rPr lang="en-GB" dirty="0"/>
              <a:t>. With the right support and “software”, we can be confident of these </a:t>
            </a:r>
            <a:r>
              <a:rPr lang="en-GB" b="0" dirty="0"/>
              <a:t>really brilliant results</a:t>
            </a:r>
            <a:r>
              <a:rPr lang="en-GB" dirty="0"/>
              <a:t>:</a:t>
            </a:r>
          </a:p>
          <a:p>
            <a:endParaRPr lang="en-GB" dirty="0"/>
          </a:p>
          <a:p>
            <a:pPr marL="228600" indent="-228600">
              <a:buFont typeface="+mj-lt"/>
              <a:buAutoNum type="arabicPeriod"/>
            </a:pPr>
            <a:r>
              <a:rPr lang="en-GB" dirty="0"/>
              <a:t>People have </a:t>
            </a:r>
            <a:r>
              <a:rPr lang="en-GB" b="1" dirty="0"/>
              <a:t>better health </a:t>
            </a:r>
            <a:r>
              <a:rPr lang="en-GB" dirty="0"/>
              <a:t>– </a:t>
            </a:r>
            <a:r>
              <a:rPr lang="en-GB" b="0" dirty="0"/>
              <a:t>clinics report fewer cases of diarrhoeal disease, and the water can be tested to show that there’s far less contamination by harmful bacteria</a:t>
            </a:r>
          </a:p>
          <a:p>
            <a:pPr marL="228600" indent="-228600">
              <a:buFont typeface="+mj-lt"/>
              <a:buAutoNum type="arabicPeriod"/>
            </a:pPr>
            <a:endParaRPr lang="en-GB" dirty="0"/>
          </a:p>
          <a:p>
            <a:pPr marL="228600" indent="-228600">
              <a:buFont typeface="+mj-lt"/>
              <a:buAutoNum type="arabicPeriod"/>
            </a:pPr>
            <a:r>
              <a:rPr lang="en-GB" dirty="0"/>
              <a:t>People simply </a:t>
            </a:r>
            <a:r>
              <a:rPr lang="en-GB" b="1" dirty="0"/>
              <a:t>suffer</a:t>
            </a:r>
            <a:r>
              <a:rPr lang="en-GB" dirty="0"/>
              <a:t> </a:t>
            </a:r>
            <a:r>
              <a:rPr lang="en-GB" b="1" dirty="0"/>
              <a:t>less</a:t>
            </a:r>
            <a:r>
              <a:rPr lang="en-GB" dirty="0"/>
              <a:t> – children are safer from </a:t>
            </a:r>
            <a:r>
              <a:rPr lang="en-GB" b="0" dirty="0"/>
              <a:t>abuse</a:t>
            </a:r>
            <a:r>
              <a:rPr lang="en-GB" dirty="0"/>
              <a:t> as they can be more closely supervised, and live </a:t>
            </a:r>
            <a:r>
              <a:rPr lang="en-GB" b="0" dirty="0"/>
              <a:t>better and longer </a:t>
            </a:r>
            <a:r>
              <a:rPr lang="en-GB" dirty="0"/>
              <a:t>lives</a:t>
            </a:r>
          </a:p>
          <a:p>
            <a:pPr marL="228600" indent="-228600">
              <a:buFont typeface="+mj-lt"/>
              <a:buAutoNum type="arabicPeriod"/>
            </a:pPr>
            <a:endParaRPr lang="en-GB" dirty="0"/>
          </a:p>
          <a:p>
            <a:pPr marL="228600" indent="-228600">
              <a:buFont typeface="+mj-lt"/>
              <a:buAutoNum type="arabicPeriod"/>
            </a:pPr>
            <a:r>
              <a:rPr lang="en-GB" dirty="0"/>
              <a:t>Better education is one of the most </a:t>
            </a:r>
            <a:r>
              <a:rPr lang="en-GB" b="1" dirty="0"/>
              <a:t>immediate</a:t>
            </a:r>
            <a:r>
              <a:rPr lang="en-GB" dirty="0"/>
              <a:t> and </a:t>
            </a:r>
            <a:r>
              <a:rPr lang="en-GB" b="1" dirty="0"/>
              <a:t>measurable </a:t>
            </a:r>
            <a:r>
              <a:rPr lang="en-GB" dirty="0"/>
              <a:t>impacts – school </a:t>
            </a:r>
            <a:r>
              <a:rPr lang="en-GB" b="1" dirty="0"/>
              <a:t>enrolments</a:t>
            </a:r>
            <a:r>
              <a:rPr lang="en-GB" dirty="0"/>
              <a:t> go up, better </a:t>
            </a:r>
            <a:r>
              <a:rPr lang="en-GB" b="1" dirty="0"/>
              <a:t>teachers</a:t>
            </a:r>
            <a:r>
              <a:rPr lang="en-GB" dirty="0"/>
              <a:t> are attracted to the school, and </a:t>
            </a:r>
            <a:r>
              <a:rPr lang="en-GB" b="1" dirty="0"/>
              <a:t>exam results </a:t>
            </a:r>
            <a:r>
              <a:rPr lang="en-GB" dirty="0"/>
              <a:t>improve, usually within a year of the project</a:t>
            </a:r>
          </a:p>
          <a:p>
            <a:pPr marL="228600" indent="-228600">
              <a:buFont typeface="+mj-lt"/>
              <a:buAutoNum type="arabicPeriod"/>
            </a:pPr>
            <a:endParaRPr lang="en-GB" dirty="0"/>
          </a:p>
          <a:p>
            <a:pPr marL="228600" indent="-228600">
              <a:buFont typeface="+mj-lt"/>
              <a:buAutoNum type="arabicPeriod"/>
            </a:pPr>
            <a:r>
              <a:rPr lang="en-GB" dirty="0"/>
              <a:t>This all means that communities can </a:t>
            </a:r>
            <a:r>
              <a:rPr lang="en-GB" b="1" dirty="0"/>
              <a:t>become more productive</a:t>
            </a:r>
            <a:r>
              <a:rPr lang="en-GB" dirty="0"/>
              <a:t> – WATSAN has seen that where water and sanitation are provided, </a:t>
            </a:r>
            <a:r>
              <a:rPr lang="en-GB" b="1" dirty="0"/>
              <a:t>women</a:t>
            </a:r>
            <a:r>
              <a:rPr lang="en-GB" dirty="0"/>
              <a:t> in particular have the time to maintain </a:t>
            </a:r>
            <a:r>
              <a:rPr lang="en-GB" b="1" dirty="0"/>
              <a:t>smallholdings or sell crafts</a:t>
            </a:r>
            <a:r>
              <a:rPr lang="en-GB" dirty="0"/>
              <a:t>; new </a:t>
            </a:r>
            <a:r>
              <a:rPr lang="en-GB" b="1" dirty="0"/>
              <a:t>facilities</a:t>
            </a:r>
            <a:r>
              <a:rPr lang="en-GB" dirty="0"/>
              <a:t> often spring up in the area, such as medical centres</a:t>
            </a:r>
          </a:p>
        </p:txBody>
      </p:sp>
      <p:sp>
        <p:nvSpPr>
          <p:cNvPr id="4" name="Slide Number Placeholder 3"/>
          <p:cNvSpPr>
            <a:spLocks noGrp="1"/>
          </p:cNvSpPr>
          <p:nvPr>
            <p:ph type="sldNum" sz="quarter" idx="10"/>
          </p:nvPr>
        </p:nvSpPr>
        <p:spPr/>
        <p:txBody>
          <a:bodyPr/>
          <a:lstStyle/>
          <a:p>
            <a:fld id="{DE5C3B93-351E-4C72-890A-60EDBC75E2A3}" type="slidenum">
              <a:rPr lang="en-GB" smtClean="0"/>
              <a:t>10</a:t>
            </a:fld>
            <a:endParaRPr lang="en-GB"/>
          </a:p>
        </p:txBody>
      </p:sp>
    </p:spTree>
    <p:extLst>
      <p:ext uri="{BB962C8B-B14F-4D97-AF65-F5344CB8AC3E}">
        <p14:creationId xmlns:p14="http://schemas.microsoft.com/office/powerpoint/2010/main" val="2021762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quote shows how a school community can be </a:t>
            </a:r>
            <a:r>
              <a:rPr lang="en-GB" b="1" dirty="0"/>
              <a:t>transformed</a:t>
            </a:r>
            <a:r>
              <a:rPr lang="en-GB" dirty="0"/>
              <a:t> from struggling with </a:t>
            </a:r>
            <a:r>
              <a:rPr lang="en-GB" b="1" dirty="0"/>
              <a:t>illness and absence</a:t>
            </a:r>
            <a:r>
              <a:rPr lang="en-GB" dirty="0"/>
              <a:t>, to having </a:t>
            </a:r>
            <a:r>
              <a:rPr lang="en-GB" b="1" dirty="0"/>
              <a:t>great pride </a:t>
            </a:r>
            <a:r>
              <a:rPr lang="en-GB" dirty="0"/>
              <a:t>in their facilities. Yes, the pupils are smarter and better able to succeed… but they and their teachers also have </a:t>
            </a:r>
            <a:r>
              <a:rPr lang="en-GB" b="1" dirty="0"/>
              <a:t>DIGNITY</a:t>
            </a:r>
            <a:r>
              <a:rPr lang="en-GB" dirty="0"/>
              <a:t>. This is a </a:t>
            </a:r>
            <a:r>
              <a:rPr lang="en-GB" b="1" dirty="0"/>
              <a:t>key principal </a:t>
            </a:r>
            <a:r>
              <a:rPr lang="en-GB" dirty="0"/>
              <a:t>for WATSAN.</a:t>
            </a:r>
          </a:p>
        </p:txBody>
      </p:sp>
      <p:sp>
        <p:nvSpPr>
          <p:cNvPr id="4" name="Slide Number Placeholder 3"/>
          <p:cNvSpPr>
            <a:spLocks noGrp="1"/>
          </p:cNvSpPr>
          <p:nvPr>
            <p:ph type="sldNum" sz="quarter" idx="10"/>
          </p:nvPr>
        </p:nvSpPr>
        <p:spPr/>
        <p:txBody>
          <a:bodyPr/>
          <a:lstStyle/>
          <a:p>
            <a:fld id="{DE5C3B93-351E-4C72-890A-60EDBC75E2A3}" type="slidenum">
              <a:rPr lang="en-GB" smtClean="0"/>
              <a:t>11</a:t>
            </a:fld>
            <a:endParaRPr lang="en-GB"/>
          </a:p>
        </p:txBody>
      </p:sp>
    </p:spTree>
    <p:extLst>
      <p:ext uri="{BB962C8B-B14F-4D97-AF65-F5344CB8AC3E}">
        <p14:creationId xmlns:p14="http://schemas.microsoft.com/office/powerpoint/2010/main" val="3668203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quote shows how a school community can be </a:t>
            </a:r>
            <a:r>
              <a:rPr lang="en-GB" b="1" dirty="0"/>
              <a:t>transformed</a:t>
            </a:r>
            <a:r>
              <a:rPr lang="en-GB" dirty="0"/>
              <a:t> from struggling with </a:t>
            </a:r>
            <a:r>
              <a:rPr lang="en-GB" b="1" dirty="0"/>
              <a:t>illness and absence</a:t>
            </a:r>
            <a:r>
              <a:rPr lang="en-GB" dirty="0"/>
              <a:t>, to having </a:t>
            </a:r>
            <a:r>
              <a:rPr lang="en-GB" b="1" dirty="0"/>
              <a:t>great pride </a:t>
            </a:r>
            <a:r>
              <a:rPr lang="en-GB" dirty="0"/>
              <a:t>in their facilities. Yes, the pupils are smarter and better able to succeed… but they and their teachers also have </a:t>
            </a:r>
            <a:r>
              <a:rPr lang="en-GB" b="1" dirty="0"/>
              <a:t>DIGNITY</a:t>
            </a:r>
            <a:r>
              <a:rPr lang="en-GB" dirty="0"/>
              <a:t>. This is a </a:t>
            </a:r>
            <a:r>
              <a:rPr lang="en-GB" b="1" dirty="0"/>
              <a:t>key principal </a:t>
            </a:r>
            <a:r>
              <a:rPr lang="en-GB" dirty="0"/>
              <a:t>for WATSAN.</a:t>
            </a:r>
          </a:p>
        </p:txBody>
      </p:sp>
      <p:sp>
        <p:nvSpPr>
          <p:cNvPr id="4" name="Slide Number Placeholder 3"/>
          <p:cNvSpPr>
            <a:spLocks noGrp="1"/>
          </p:cNvSpPr>
          <p:nvPr>
            <p:ph type="sldNum" sz="quarter" idx="10"/>
          </p:nvPr>
        </p:nvSpPr>
        <p:spPr/>
        <p:txBody>
          <a:bodyPr/>
          <a:lstStyle/>
          <a:p>
            <a:fld id="{DE5C3B93-351E-4C72-890A-60EDBC75E2A3}" type="slidenum">
              <a:rPr lang="en-GB" smtClean="0"/>
              <a:t>12</a:t>
            </a:fld>
            <a:endParaRPr lang="en-GB"/>
          </a:p>
        </p:txBody>
      </p:sp>
    </p:spTree>
    <p:extLst>
      <p:ext uri="{BB962C8B-B14F-4D97-AF65-F5344CB8AC3E}">
        <p14:creationId xmlns:p14="http://schemas.microsoft.com/office/powerpoint/2010/main" val="3668203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Learn more </a:t>
            </a:r>
            <a:r>
              <a:rPr lang="en-GB" dirty="0"/>
              <a:t>– visit WATSAN’s website www.watsanuganda.org and sign up to the newsletter there</a:t>
            </a:r>
          </a:p>
          <a:p>
            <a:r>
              <a:rPr lang="en-GB" b="1" dirty="0"/>
              <a:t>Give money </a:t>
            </a:r>
            <a:r>
              <a:rPr lang="en-GB" dirty="0"/>
              <a:t>– WATSAN needs more regular standing orders to fund its expert local staff team, and to put towards its next big target project</a:t>
            </a:r>
          </a:p>
          <a:p>
            <a:r>
              <a:rPr lang="en-GB" b="1" dirty="0"/>
              <a:t>Raise funds </a:t>
            </a:r>
            <a:r>
              <a:rPr lang="en-GB" dirty="0"/>
              <a:t>– could you do sponsored challenge for WATSAN? Or take part in their regular Walks for Water?</a:t>
            </a:r>
          </a:p>
          <a:p>
            <a:r>
              <a:rPr lang="en-GB" b="1" dirty="0"/>
              <a:t>Give time </a:t>
            </a:r>
            <a:r>
              <a:rPr lang="en-GB" dirty="0"/>
              <a:t>– WATSAN is looking for new trustees to join its board, or volunteers to coordinate events</a:t>
            </a:r>
          </a:p>
        </p:txBody>
      </p:sp>
      <p:sp>
        <p:nvSpPr>
          <p:cNvPr id="4" name="Slide Number Placeholder 3"/>
          <p:cNvSpPr>
            <a:spLocks noGrp="1"/>
          </p:cNvSpPr>
          <p:nvPr>
            <p:ph type="sldNum" sz="quarter" idx="10"/>
          </p:nvPr>
        </p:nvSpPr>
        <p:spPr/>
        <p:txBody>
          <a:bodyPr/>
          <a:lstStyle/>
          <a:p>
            <a:fld id="{DE5C3B93-351E-4C72-890A-60EDBC75E2A3}" type="slidenum">
              <a:rPr lang="en-GB" smtClean="0"/>
              <a:t>13</a:t>
            </a:fld>
            <a:endParaRPr lang="en-GB"/>
          </a:p>
        </p:txBody>
      </p:sp>
    </p:spTree>
    <p:extLst>
      <p:ext uri="{BB962C8B-B14F-4D97-AF65-F5344CB8AC3E}">
        <p14:creationId xmlns:p14="http://schemas.microsoft.com/office/powerpoint/2010/main" val="836665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listening! Here’s how the community in Uganda celebrate.</a:t>
            </a:r>
          </a:p>
        </p:txBody>
      </p:sp>
      <p:sp>
        <p:nvSpPr>
          <p:cNvPr id="4" name="Slide Number Placeholder 3"/>
          <p:cNvSpPr>
            <a:spLocks noGrp="1"/>
          </p:cNvSpPr>
          <p:nvPr>
            <p:ph type="sldNum" sz="quarter" idx="10"/>
          </p:nvPr>
        </p:nvSpPr>
        <p:spPr/>
        <p:txBody>
          <a:bodyPr/>
          <a:lstStyle/>
          <a:p>
            <a:fld id="{DE5C3B93-351E-4C72-890A-60EDBC75E2A3}" type="slidenum">
              <a:rPr lang="en-GB" smtClean="0"/>
              <a:t>15</a:t>
            </a:fld>
            <a:endParaRPr lang="en-GB"/>
          </a:p>
        </p:txBody>
      </p:sp>
    </p:spTree>
    <p:extLst>
      <p:ext uri="{BB962C8B-B14F-4D97-AF65-F5344CB8AC3E}">
        <p14:creationId xmlns:p14="http://schemas.microsoft.com/office/powerpoint/2010/main" val="3957143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BC0BCB-0D7E-98F5-8BC0-16D98FE63D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0074"/>
            <a:ext cx="12195047" cy="6856286"/>
          </a:xfrm>
          <a:prstGeom prst="rect">
            <a:avLst/>
          </a:prstGeom>
        </p:spPr>
      </p:pic>
      <p:sp>
        <p:nvSpPr>
          <p:cNvPr id="10" name="Rectangle 9">
            <a:extLst>
              <a:ext uri="{FF2B5EF4-FFF2-40B4-BE49-F238E27FC236}">
                <a16:creationId xmlns:a16="http://schemas.microsoft.com/office/drawing/2014/main" id="{711705DC-0E1E-2CD0-CDDD-A48446631146}"/>
              </a:ext>
            </a:extLst>
          </p:cNvPr>
          <p:cNvSpPr/>
          <p:nvPr userDrawn="1"/>
        </p:nvSpPr>
        <p:spPr>
          <a:xfrm>
            <a:off x="0" y="4324350"/>
            <a:ext cx="12192000" cy="2531937"/>
          </a:xfrm>
          <a:prstGeom prst="rect">
            <a:avLst/>
          </a:prstGeom>
          <a:solidFill>
            <a:srgbClr val="2832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0B243A6-626C-4365-B3F1-D37BF1F28B5B}"/>
              </a:ext>
            </a:extLst>
          </p:cNvPr>
          <p:cNvSpPr>
            <a:spLocks noGrp="1"/>
          </p:cNvSpPr>
          <p:nvPr>
            <p:ph type="ctrTitle"/>
          </p:nvPr>
        </p:nvSpPr>
        <p:spPr>
          <a:xfrm>
            <a:off x="5095875" y="4591049"/>
            <a:ext cx="6839902" cy="1985535"/>
          </a:xfrm>
        </p:spPr>
        <p:txBody>
          <a:bodyPr anchor="b"/>
          <a:lstStyle>
            <a:lvl1pPr algn="l">
              <a:defRPr sz="6000" b="1">
                <a:solidFill>
                  <a:schemeClr val="bg1"/>
                </a:solidFill>
                <a:latin typeface="Lucida Sans Unicode" panose="020B0602030504020204" pitchFamily="34" charset="0"/>
                <a:cs typeface="Lucida Sans Unicode" panose="020B0602030504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C4B73AAB-AAA5-65BF-5304-F14E1EB8C8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6223" y="4674358"/>
            <a:ext cx="4246642" cy="1985535"/>
          </a:xfrm>
          <a:prstGeom prst="rect">
            <a:avLst/>
          </a:prstGeom>
        </p:spPr>
      </p:pic>
    </p:spTree>
    <p:extLst>
      <p:ext uri="{BB962C8B-B14F-4D97-AF65-F5344CB8AC3E}">
        <p14:creationId xmlns:p14="http://schemas.microsoft.com/office/powerpoint/2010/main" val="2411832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568FA-9A44-4D28-945E-A867228E91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9A73FB-F8DD-4457-839D-56E56C2AD5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a:extLst>
              <a:ext uri="{FF2B5EF4-FFF2-40B4-BE49-F238E27FC236}">
                <a16:creationId xmlns:a16="http://schemas.microsoft.com/office/drawing/2014/main" id="{262CF53B-D84C-5D51-09CB-4B11A5A821D2}"/>
              </a:ext>
            </a:extLst>
          </p:cNvPr>
          <p:cNvCxnSpPr>
            <a:cxnSpLocks/>
          </p:cNvCxnSpPr>
          <p:nvPr userDrawn="1"/>
        </p:nvCxnSpPr>
        <p:spPr>
          <a:xfrm>
            <a:off x="365411" y="1332014"/>
            <a:ext cx="11461178" cy="0"/>
          </a:xfrm>
          <a:prstGeom prst="line">
            <a:avLst/>
          </a:prstGeom>
          <a:ln w="66675">
            <a:solidFill>
              <a:srgbClr val="FFD0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158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es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3E425-55E4-49EC-AD71-3006C33E1F7C}"/>
              </a:ext>
            </a:extLst>
          </p:cNvPr>
          <p:cNvSpPr>
            <a:spLocks noGrp="1"/>
          </p:cNvSpPr>
          <p:nvPr>
            <p:ph type="title" hasCustomPrompt="1"/>
          </p:nvPr>
        </p:nvSpPr>
        <p:spPr>
          <a:xfrm>
            <a:off x="381000" y="386081"/>
            <a:ext cx="5897880" cy="3739832"/>
          </a:xfrm>
        </p:spPr>
        <p:txBody>
          <a:bodyPr anchor="t" anchorCtr="0">
            <a:normAutofit/>
          </a:bodyPr>
          <a:lstStyle>
            <a:lvl1pPr>
              <a:defRPr sz="5400"/>
            </a:lvl1pPr>
          </a:lstStyle>
          <a:p>
            <a:r>
              <a:rPr lang="en-US" dirty="0"/>
              <a:t>Question text</a:t>
            </a:r>
            <a:endParaRPr lang="en-GB" dirty="0"/>
          </a:p>
        </p:txBody>
      </p:sp>
      <p:sp>
        <p:nvSpPr>
          <p:cNvPr id="3" name="Text Placeholder 2">
            <a:extLst>
              <a:ext uri="{FF2B5EF4-FFF2-40B4-BE49-F238E27FC236}">
                <a16:creationId xmlns:a16="http://schemas.microsoft.com/office/drawing/2014/main" id="{0679D580-B1C0-48B6-926F-3F0ABF37776B}"/>
              </a:ext>
            </a:extLst>
          </p:cNvPr>
          <p:cNvSpPr>
            <a:spLocks noGrp="1"/>
          </p:cNvSpPr>
          <p:nvPr>
            <p:ph type="body" idx="1" hasCustomPrompt="1"/>
          </p:nvPr>
        </p:nvSpPr>
        <p:spPr>
          <a:xfrm>
            <a:off x="381000" y="4455636"/>
            <a:ext cx="3205480" cy="843280"/>
          </a:xfrm>
        </p:spPr>
        <p:txBody>
          <a:bodyPr anchor="b" anchorCtr="0">
            <a:normAutofit/>
          </a:bodyPr>
          <a:lstStyle>
            <a:lvl1pPr marL="0" indent="0" algn="l">
              <a:buNone/>
              <a:defRPr sz="3600" b="1">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Answer 1</a:t>
            </a:r>
          </a:p>
        </p:txBody>
      </p:sp>
      <p:sp>
        <p:nvSpPr>
          <p:cNvPr id="5" name="Picture Placeholder 4">
            <a:extLst>
              <a:ext uri="{FF2B5EF4-FFF2-40B4-BE49-F238E27FC236}">
                <a16:creationId xmlns:a16="http://schemas.microsoft.com/office/drawing/2014/main" id="{8B35E63D-4B92-D93D-D87F-2532D95AC300}"/>
              </a:ext>
            </a:extLst>
          </p:cNvPr>
          <p:cNvSpPr>
            <a:spLocks noGrp="1"/>
          </p:cNvSpPr>
          <p:nvPr>
            <p:ph type="pic" sz="quarter" idx="10"/>
          </p:nvPr>
        </p:nvSpPr>
        <p:spPr>
          <a:xfrm>
            <a:off x="6573520" y="0"/>
            <a:ext cx="5618480" cy="4125913"/>
          </a:xfrm>
        </p:spPr>
        <p:txBody>
          <a:bodyPr/>
          <a:lstStyle>
            <a:lvl1pPr marL="0" indent="0">
              <a:buNone/>
              <a:defRPr/>
            </a:lvl1pPr>
          </a:lstStyle>
          <a:p>
            <a:endParaRPr lang="en-GB" dirty="0"/>
          </a:p>
        </p:txBody>
      </p:sp>
      <p:sp>
        <p:nvSpPr>
          <p:cNvPr id="8" name="Text Placeholder 2">
            <a:extLst>
              <a:ext uri="{FF2B5EF4-FFF2-40B4-BE49-F238E27FC236}">
                <a16:creationId xmlns:a16="http://schemas.microsoft.com/office/drawing/2014/main" id="{732B70C9-84DC-6932-450A-E42F8BED37DB}"/>
              </a:ext>
            </a:extLst>
          </p:cNvPr>
          <p:cNvSpPr>
            <a:spLocks noGrp="1"/>
          </p:cNvSpPr>
          <p:nvPr>
            <p:ph type="body" idx="12" hasCustomPrompt="1"/>
          </p:nvPr>
        </p:nvSpPr>
        <p:spPr>
          <a:xfrm>
            <a:off x="381000" y="5628639"/>
            <a:ext cx="3205480" cy="843280"/>
          </a:xfrm>
        </p:spPr>
        <p:txBody>
          <a:bodyPr anchor="b" anchorCtr="0">
            <a:normAutofit/>
          </a:bodyPr>
          <a:lstStyle>
            <a:lvl1pPr marL="0" indent="0" algn="l">
              <a:buNone/>
              <a:defRPr sz="3600" b="1">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Answer 2</a:t>
            </a:r>
          </a:p>
        </p:txBody>
      </p:sp>
      <p:sp>
        <p:nvSpPr>
          <p:cNvPr id="9" name="Text Placeholder 2">
            <a:extLst>
              <a:ext uri="{FF2B5EF4-FFF2-40B4-BE49-F238E27FC236}">
                <a16:creationId xmlns:a16="http://schemas.microsoft.com/office/drawing/2014/main" id="{7E726EDD-6427-947B-AAE7-AF7BA570B274}"/>
              </a:ext>
            </a:extLst>
          </p:cNvPr>
          <p:cNvSpPr>
            <a:spLocks noGrp="1"/>
          </p:cNvSpPr>
          <p:nvPr>
            <p:ph type="body" idx="13" hasCustomPrompt="1"/>
          </p:nvPr>
        </p:nvSpPr>
        <p:spPr>
          <a:xfrm>
            <a:off x="3870960" y="4455636"/>
            <a:ext cx="3205480" cy="843280"/>
          </a:xfrm>
        </p:spPr>
        <p:txBody>
          <a:bodyPr anchor="b" anchorCtr="0">
            <a:normAutofit/>
          </a:bodyPr>
          <a:lstStyle>
            <a:lvl1pPr marL="0" indent="0" algn="l">
              <a:buNone/>
              <a:defRPr sz="3600" b="1">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Answer 3</a:t>
            </a:r>
          </a:p>
        </p:txBody>
      </p:sp>
      <p:sp>
        <p:nvSpPr>
          <p:cNvPr id="10" name="Text Placeholder 2">
            <a:extLst>
              <a:ext uri="{FF2B5EF4-FFF2-40B4-BE49-F238E27FC236}">
                <a16:creationId xmlns:a16="http://schemas.microsoft.com/office/drawing/2014/main" id="{96A3B098-1D2A-675C-2BDE-DFA8DD1A2E22}"/>
              </a:ext>
            </a:extLst>
          </p:cNvPr>
          <p:cNvSpPr>
            <a:spLocks noGrp="1"/>
          </p:cNvSpPr>
          <p:nvPr>
            <p:ph type="body" idx="14" hasCustomPrompt="1"/>
          </p:nvPr>
        </p:nvSpPr>
        <p:spPr>
          <a:xfrm>
            <a:off x="3870960" y="5628639"/>
            <a:ext cx="3205480" cy="843280"/>
          </a:xfrm>
        </p:spPr>
        <p:txBody>
          <a:bodyPr anchor="b" anchorCtr="0">
            <a:normAutofit/>
          </a:bodyPr>
          <a:lstStyle>
            <a:lvl1pPr marL="0" indent="0" algn="l">
              <a:buNone/>
              <a:defRPr sz="3600" b="1">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Answer 4</a:t>
            </a:r>
          </a:p>
        </p:txBody>
      </p:sp>
    </p:spTree>
    <p:extLst>
      <p:ext uri="{BB962C8B-B14F-4D97-AF65-F5344CB8AC3E}">
        <p14:creationId xmlns:p14="http://schemas.microsoft.com/office/powerpoint/2010/main" val="1341139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3E425-55E4-49EC-AD71-3006C33E1F7C}"/>
              </a:ext>
            </a:extLst>
          </p:cNvPr>
          <p:cNvSpPr>
            <a:spLocks noGrp="1"/>
          </p:cNvSpPr>
          <p:nvPr>
            <p:ph type="title"/>
          </p:nvPr>
        </p:nvSpPr>
        <p:spPr>
          <a:xfrm>
            <a:off x="831850" y="1504950"/>
            <a:ext cx="10515600" cy="1857375"/>
          </a:xfrm>
        </p:spPr>
        <p:txBody>
          <a:bodyPr anchor="t" anchorCtr="0"/>
          <a:lstStyle>
            <a:lvl1pPr>
              <a:defRPr sz="6000">
                <a:solidFill>
                  <a:srgbClr val="0D0956"/>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679D580-B1C0-48B6-926F-3F0ABF37776B}"/>
              </a:ext>
            </a:extLst>
          </p:cNvPr>
          <p:cNvSpPr>
            <a:spLocks noGrp="1"/>
          </p:cNvSpPr>
          <p:nvPr>
            <p:ph type="body" idx="1"/>
          </p:nvPr>
        </p:nvSpPr>
        <p:spPr>
          <a:xfrm>
            <a:off x="831850" y="4589463"/>
            <a:ext cx="10515600" cy="1500187"/>
          </a:xfrm>
        </p:spPr>
        <p:txBody>
          <a:bodyPr/>
          <a:lstStyle>
            <a:lvl1pPr marL="0" indent="0">
              <a:buNone/>
              <a:defRPr sz="2400">
                <a:solidFill>
                  <a:srgbClr val="0D095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750951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BFAA-23B9-4130-BE7B-62CDB0E914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7D1A9B-98CB-4B12-AB4C-177699D762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1EFFC2-9902-42E0-A7E6-5912E3D8F3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5" name="Straight Connector 4">
            <a:extLst>
              <a:ext uri="{FF2B5EF4-FFF2-40B4-BE49-F238E27FC236}">
                <a16:creationId xmlns:a16="http://schemas.microsoft.com/office/drawing/2014/main" id="{6A02E1FC-0B36-97AD-5518-E37D5F50379C}"/>
              </a:ext>
            </a:extLst>
          </p:cNvPr>
          <p:cNvCxnSpPr>
            <a:cxnSpLocks/>
          </p:cNvCxnSpPr>
          <p:nvPr userDrawn="1"/>
        </p:nvCxnSpPr>
        <p:spPr>
          <a:xfrm>
            <a:off x="365411" y="1332014"/>
            <a:ext cx="11461178" cy="0"/>
          </a:xfrm>
          <a:prstGeom prst="line">
            <a:avLst/>
          </a:prstGeom>
          <a:ln w="66675">
            <a:solidFill>
              <a:srgbClr val="FFD0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8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E2CC5-34EB-4B7C-A97F-B0A5510B1C7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4750B1-A0DB-4656-8836-B7E9E8C25D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DD1D1C1-F143-44F9-8DC4-DBCC2A2DD69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E37E69-93AF-4276-B254-493934E269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22245B8-1329-4F5B-96FC-0AC32CF329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a:extLst>
              <a:ext uri="{FF2B5EF4-FFF2-40B4-BE49-F238E27FC236}">
                <a16:creationId xmlns:a16="http://schemas.microsoft.com/office/drawing/2014/main" id="{329B2644-0A9F-A192-D32D-790D301041CC}"/>
              </a:ext>
            </a:extLst>
          </p:cNvPr>
          <p:cNvCxnSpPr>
            <a:cxnSpLocks/>
          </p:cNvCxnSpPr>
          <p:nvPr userDrawn="1"/>
        </p:nvCxnSpPr>
        <p:spPr>
          <a:xfrm>
            <a:off x="365411" y="1332014"/>
            <a:ext cx="11461178" cy="0"/>
          </a:xfrm>
          <a:prstGeom prst="line">
            <a:avLst/>
          </a:prstGeom>
          <a:ln w="66675">
            <a:solidFill>
              <a:srgbClr val="FFD0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681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2720A-BE96-4054-95ED-C5B0FCADC0DC}"/>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FF7E21B8-3DF1-8843-4842-85FABB6CBBF6}"/>
              </a:ext>
            </a:extLst>
          </p:cNvPr>
          <p:cNvCxnSpPr>
            <a:cxnSpLocks/>
          </p:cNvCxnSpPr>
          <p:nvPr userDrawn="1"/>
        </p:nvCxnSpPr>
        <p:spPr>
          <a:xfrm>
            <a:off x="365411" y="1332014"/>
            <a:ext cx="11461178" cy="0"/>
          </a:xfrm>
          <a:prstGeom prst="line">
            <a:avLst/>
          </a:prstGeom>
          <a:ln w="66675">
            <a:solidFill>
              <a:srgbClr val="FFD0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410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5AB30D-18E9-46AE-8661-F3B35B54CAA5}"/>
              </a:ext>
            </a:extLst>
          </p:cNvPr>
          <p:cNvSpPr/>
          <p:nvPr userDrawn="1"/>
        </p:nvSpPr>
        <p:spPr>
          <a:xfrm>
            <a:off x="320842" y="1143300"/>
            <a:ext cx="11646569" cy="5049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7765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8A3BE-DF64-4816-B7A0-238D619B06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47402DE-3C39-48B3-8733-E264AE9B39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6D437C4-2473-40B8-B137-1373FC9B8E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A26803-9B8F-42E2-8EE9-41C5780C2C12}"/>
              </a:ext>
            </a:extLst>
          </p:cNvPr>
          <p:cNvSpPr>
            <a:spLocks noGrp="1"/>
          </p:cNvSpPr>
          <p:nvPr>
            <p:ph type="dt" sz="half" idx="10"/>
          </p:nvPr>
        </p:nvSpPr>
        <p:spPr>
          <a:xfrm>
            <a:off x="838200" y="6356350"/>
            <a:ext cx="2743200" cy="365125"/>
          </a:xfrm>
          <a:prstGeom prst="rect">
            <a:avLst/>
          </a:prstGeom>
        </p:spPr>
        <p:txBody>
          <a:bodyPr/>
          <a:lstStyle/>
          <a:p>
            <a:fld id="{BB657006-C37A-4D5D-8F1F-B1C2CF829AE8}" type="datetimeFigureOut">
              <a:rPr lang="en-GB" smtClean="0"/>
              <a:t>10/11/2022</a:t>
            </a:fld>
            <a:endParaRPr lang="en-GB"/>
          </a:p>
        </p:txBody>
      </p:sp>
      <p:sp>
        <p:nvSpPr>
          <p:cNvPr id="6" name="Footer Placeholder 5">
            <a:extLst>
              <a:ext uri="{FF2B5EF4-FFF2-40B4-BE49-F238E27FC236}">
                <a16:creationId xmlns:a16="http://schemas.microsoft.com/office/drawing/2014/main" id="{B35259B9-F485-45D4-BFAF-40C657E5721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9D0C988-2D96-4FF2-8B56-BB756F728657}"/>
              </a:ext>
            </a:extLst>
          </p:cNvPr>
          <p:cNvSpPr>
            <a:spLocks noGrp="1"/>
          </p:cNvSpPr>
          <p:nvPr>
            <p:ph type="sldNum" sz="quarter" idx="12"/>
          </p:nvPr>
        </p:nvSpPr>
        <p:spPr>
          <a:xfrm>
            <a:off x="8610600" y="6356350"/>
            <a:ext cx="2743200" cy="365125"/>
          </a:xfrm>
          <a:prstGeom prst="rect">
            <a:avLst/>
          </a:prstGeom>
        </p:spPr>
        <p:txBody>
          <a:bodyPr/>
          <a:lstStyle/>
          <a:p>
            <a:fld id="{50CA0EC8-AF32-4576-AC8E-5F9DD9612B94}" type="slidenum">
              <a:rPr lang="en-GB" smtClean="0"/>
              <a:t>‹#›</a:t>
            </a:fld>
            <a:endParaRPr lang="en-GB"/>
          </a:p>
        </p:txBody>
      </p:sp>
    </p:spTree>
    <p:extLst>
      <p:ext uri="{BB962C8B-B14F-4D97-AF65-F5344CB8AC3E}">
        <p14:creationId xmlns:p14="http://schemas.microsoft.com/office/powerpoint/2010/main" val="95716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76D51-45EB-4A80-BFB3-F43AF5D74A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2869F9A-6E48-4E4F-B18F-49E35785E0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15A6AF-46AA-499F-B785-E8EEA42B2B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FDCBAD-7C60-453B-B844-200BF3C138B7}"/>
              </a:ext>
            </a:extLst>
          </p:cNvPr>
          <p:cNvSpPr>
            <a:spLocks noGrp="1"/>
          </p:cNvSpPr>
          <p:nvPr>
            <p:ph type="dt" sz="half" idx="10"/>
          </p:nvPr>
        </p:nvSpPr>
        <p:spPr>
          <a:xfrm>
            <a:off x="838200" y="6356350"/>
            <a:ext cx="2743200" cy="365125"/>
          </a:xfrm>
          <a:prstGeom prst="rect">
            <a:avLst/>
          </a:prstGeom>
        </p:spPr>
        <p:txBody>
          <a:bodyPr/>
          <a:lstStyle/>
          <a:p>
            <a:fld id="{BB657006-C37A-4D5D-8F1F-B1C2CF829AE8}" type="datetimeFigureOut">
              <a:rPr lang="en-GB" smtClean="0"/>
              <a:t>10/11/2022</a:t>
            </a:fld>
            <a:endParaRPr lang="en-GB"/>
          </a:p>
        </p:txBody>
      </p:sp>
      <p:sp>
        <p:nvSpPr>
          <p:cNvPr id="6" name="Footer Placeholder 5">
            <a:extLst>
              <a:ext uri="{FF2B5EF4-FFF2-40B4-BE49-F238E27FC236}">
                <a16:creationId xmlns:a16="http://schemas.microsoft.com/office/drawing/2014/main" id="{EC448AE9-27F6-4FE0-98F4-A25ED29C234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9CEE4DFC-3D63-4ED2-B44F-19EA27656227}"/>
              </a:ext>
            </a:extLst>
          </p:cNvPr>
          <p:cNvSpPr>
            <a:spLocks noGrp="1"/>
          </p:cNvSpPr>
          <p:nvPr>
            <p:ph type="sldNum" sz="quarter" idx="12"/>
          </p:nvPr>
        </p:nvSpPr>
        <p:spPr>
          <a:xfrm>
            <a:off x="8610600" y="6356350"/>
            <a:ext cx="2743200" cy="365125"/>
          </a:xfrm>
          <a:prstGeom prst="rect">
            <a:avLst/>
          </a:prstGeom>
        </p:spPr>
        <p:txBody>
          <a:bodyPr/>
          <a:lstStyle/>
          <a:p>
            <a:fld id="{50CA0EC8-AF32-4576-AC8E-5F9DD9612B94}" type="slidenum">
              <a:rPr lang="en-GB" smtClean="0"/>
              <a:t>‹#›</a:t>
            </a:fld>
            <a:endParaRPr lang="en-GB"/>
          </a:p>
        </p:txBody>
      </p:sp>
    </p:spTree>
    <p:extLst>
      <p:ext uri="{BB962C8B-B14F-4D97-AF65-F5344CB8AC3E}">
        <p14:creationId xmlns:p14="http://schemas.microsoft.com/office/powerpoint/2010/main" val="897896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9A75B-DE92-470F-83BC-602025F939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00CFF4-AF08-4BC5-AA6B-CDCCBE3BC8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446CD8-3F80-4E5D-A3F2-9D71270B83A2}"/>
              </a:ext>
            </a:extLst>
          </p:cNvPr>
          <p:cNvSpPr>
            <a:spLocks noGrp="1"/>
          </p:cNvSpPr>
          <p:nvPr>
            <p:ph type="dt" sz="half" idx="10"/>
          </p:nvPr>
        </p:nvSpPr>
        <p:spPr>
          <a:xfrm>
            <a:off x="838200" y="6356350"/>
            <a:ext cx="2743200" cy="365125"/>
          </a:xfrm>
          <a:prstGeom prst="rect">
            <a:avLst/>
          </a:prstGeom>
        </p:spPr>
        <p:txBody>
          <a:bodyPr/>
          <a:lstStyle/>
          <a:p>
            <a:fld id="{BB657006-C37A-4D5D-8F1F-B1C2CF829AE8}" type="datetimeFigureOut">
              <a:rPr lang="en-GB" smtClean="0"/>
              <a:t>10/11/2022</a:t>
            </a:fld>
            <a:endParaRPr lang="en-GB"/>
          </a:p>
        </p:txBody>
      </p:sp>
      <p:sp>
        <p:nvSpPr>
          <p:cNvPr id="5" name="Footer Placeholder 4">
            <a:extLst>
              <a:ext uri="{FF2B5EF4-FFF2-40B4-BE49-F238E27FC236}">
                <a16:creationId xmlns:a16="http://schemas.microsoft.com/office/drawing/2014/main" id="{0DE7249B-83E5-4750-9968-DC7FDEE1B96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B02C49F-9F2F-4D98-91E0-4E8225BD93C1}"/>
              </a:ext>
            </a:extLst>
          </p:cNvPr>
          <p:cNvSpPr>
            <a:spLocks noGrp="1"/>
          </p:cNvSpPr>
          <p:nvPr>
            <p:ph type="sldNum" sz="quarter" idx="12"/>
          </p:nvPr>
        </p:nvSpPr>
        <p:spPr>
          <a:xfrm>
            <a:off x="8610600" y="6356350"/>
            <a:ext cx="2743200" cy="365125"/>
          </a:xfrm>
          <a:prstGeom prst="rect">
            <a:avLst/>
          </a:prstGeom>
        </p:spPr>
        <p:txBody>
          <a:bodyPr/>
          <a:lstStyle/>
          <a:p>
            <a:fld id="{50CA0EC8-AF32-4576-AC8E-5F9DD9612B94}" type="slidenum">
              <a:rPr lang="en-GB" smtClean="0"/>
              <a:t>‹#›</a:t>
            </a:fld>
            <a:endParaRPr lang="en-GB"/>
          </a:p>
        </p:txBody>
      </p:sp>
    </p:spTree>
    <p:extLst>
      <p:ext uri="{BB962C8B-B14F-4D97-AF65-F5344CB8AC3E}">
        <p14:creationId xmlns:p14="http://schemas.microsoft.com/office/powerpoint/2010/main" val="3326924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A5A93F-A0AE-45ED-A798-22C7F5BE39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770E4C-5259-42D0-A0FC-C461865A593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BE400A-526F-404B-952C-62003BE5A7C9}"/>
              </a:ext>
            </a:extLst>
          </p:cNvPr>
          <p:cNvSpPr>
            <a:spLocks noGrp="1"/>
          </p:cNvSpPr>
          <p:nvPr>
            <p:ph type="dt" sz="half" idx="10"/>
          </p:nvPr>
        </p:nvSpPr>
        <p:spPr>
          <a:xfrm>
            <a:off x="838200" y="6356350"/>
            <a:ext cx="2743200" cy="365125"/>
          </a:xfrm>
          <a:prstGeom prst="rect">
            <a:avLst/>
          </a:prstGeom>
        </p:spPr>
        <p:txBody>
          <a:bodyPr/>
          <a:lstStyle/>
          <a:p>
            <a:fld id="{BB657006-C37A-4D5D-8F1F-B1C2CF829AE8}" type="datetimeFigureOut">
              <a:rPr lang="en-GB" smtClean="0"/>
              <a:t>10/11/2022</a:t>
            </a:fld>
            <a:endParaRPr lang="en-GB"/>
          </a:p>
        </p:txBody>
      </p:sp>
      <p:sp>
        <p:nvSpPr>
          <p:cNvPr id="5" name="Footer Placeholder 4">
            <a:extLst>
              <a:ext uri="{FF2B5EF4-FFF2-40B4-BE49-F238E27FC236}">
                <a16:creationId xmlns:a16="http://schemas.microsoft.com/office/drawing/2014/main" id="{3668E69A-D8FD-44AB-9751-B385AAB5326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0120DF0-BA6B-424A-8F85-85E69AA7212C}"/>
              </a:ext>
            </a:extLst>
          </p:cNvPr>
          <p:cNvSpPr>
            <a:spLocks noGrp="1"/>
          </p:cNvSpPr>
          <p:nvPr>
            <p:ph type="sldNum" sz="quarter" idx="12"/>
          </p:nvPr>
        </p:nvSpPr>
        <p:spPr>
          <a:xfrm>
            <a:off x="8610600" y="6356350"/>
            <a:ext cx="2743200" cy="365125"/>
          </a:xfrm>
          <a:prstGeom prst="rect">
            <a:avLst/>
          </a:prstGeom>
        </p:spPr>
        <p:txBody>
          <a:bodyPr/>
          <a:lstStyle/>
          <a:p>
            <a:fld id="{50CA0EC8-AF32-4576-AC8E-5F9DD9612B94}" type="slidenum">
              <a:rPr lang="en-GB" smtClean="0"/>
              <a:t>‹#›</a:t>
            </a:fld>
            <a:endParaRPr lang="en-GB"/>
          </a:p>
        </p:txBody>
      </p:sp>
    </p:spTree>
    <p:extLst>
      <p:ext uri="{BB962C8B-B14F-4D97-AF65-F5344CB8AC3E}">
        <p14:creationId xmlns:p14="http://schemas.microsoft.com/office/powerpoint/2010/main" val="3288754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9518651" cy="1495425"/>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2565401"/>
            <a:ext cx="5232400" cy="3560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045200" y="2565401"/>
            <a:ext cx="5234517" cy="3560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9">
            <a:extLst>
              <a:ext uri="{FF2B5EF4-FFF2-40B4-BE49-F238E27FC236}">
                <a16:creationId xmlns:a16="http://schemas.microsoft.com/office/drawing/2014/main" id="{1F0F4540-C61E-12D1-A4D9-BD5B6CF6DE7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0">
            <a:extLst>
              <a:ext uri="{FF2B5EF4-FFF2-40B4-BE49-F238E27FC236}">
                <a16:creationId xmlns:a16="http://schemas.microsoft.com/office/drawing/2014/main" id="{E409C3ED-4180-0F8D-0311-209A3D297D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1">
            <a:extLst>
              <a:ext uri="{FF2B5EF4-FFF2-40B4-BE49-F238E27FC236}">
                <a16:creationId xmlns:a16="http://schemas.microsoft.com/office/drawing/2014/main" id="{18188BA6-ACD9-99DC-E4D6-0141A56047F8}"/>
              </a:ext>
            </a:extLst>
          </p:cNvPr>
          <p:cNvSpPr>
            <a:spLocks noGrp="1" noChangeArrowheads="1"/>
          </p:cNvSpPr>
          <p:nvPr>
            <p:ph type="sldNum" sz="quarter" idx="12"/>
          </p:nvPr>
        </p:nvSpPr>
        <p:spPr>
          <a:ln/>
        </p:spPr>
        <p:txBody>
          <a:bodyPr/>
          <a:lstStyle>
            <a:lvl1pPr>
              <a:defRPr/>
            </a:lvl1pPr>
          </a:lstStyle>
          <a:p>
            <a:pPr>
              <a:defRPr/>
            </a:pPr>
            <a:fld id="{413436D1-7A02-4AA8-B9BB-91CCB4945F57}" type="slidenum">
              <a:rPr lang="en-US" altLang="en-US"/>
              <a:pPr>
                <a:defRPr/>
              </a:pPr>
              <a:t>‹#›</a:t>
            </a:fld>
            <a:endParaRPr lang="en-US" altLang="en-US"/>
          </a:p>
        </p:txBody>
      </p:sp>
    </p:spTree>
    <p:extLst>
      <p:ext uri="{BB962C8B-B14F-4D97-AF65-F5344CB8AC3E}">
        <p14:creationId xmlns:p14="http://schemas.microsoft.com/office/powerpoint/2010/main" val="762418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1BA76-8C9B-434F-BB98-F2C09267BBF4}"/>
              </a:ext>
            </a:extLst>
          </p:cNvPr>
          <p:cNvSpPr>
            <a:spLocks noGrp="1"/>
          </p:cNvSpPr>
          <p:nvPr>
            <p:ph type="title"/>
          </p:nvPr>
        </p:nvSpPr>
        <p:spPr>
          <a:xfrm>
            <a:off x="365411" y="268873"/>
            <a:ext cx="11461175"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C00B732-BB76-429A-911E-67CBA2AE2807}"/>
              </a:ext>
            </a:extLst>
          </p:cNvPr>
          <p:cNvSpPr>
            <a:spLocks noGrp="1"/>
          </p:cNvSpPr>
          <p:nvPr>
            <p:ph type="body" idx="1"/>
          </p:nvPr>
        </p:nvSpPr>
        <p:spPr>
          <a:xfrm>
            <a:off x="365411" y="1844845"/>
            <a:ext cx="11461177" cy="46480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a:extLst>
              <a:ext uri="{FF2B5EF4-FFF2-40B4-BE49-F238E27FC236}">
                <a16:creationId xmlns:a16="http://schemas.microsoft.com/office/drawing/2014/main" id="{7BD78C54-66BB-A1EC-0D01-D8E46C846A2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53749" y="5622839"/>
            <a:ext cx="1091911" cy="1091911"/>
          </a:xfrm>
          <a:prstGeom prst="rect">
            <a:avLst/>
          </a:prstGeom>
        </p:spPr>
      </p:pic>
    </p:spTree>
    <p:extLst>
      <p:ext uri="{BB962C8B-B14F-4D97-AF65-F5344CB8AC3E}">
        <p14:creationId xmlns:p14="http://schemas.microsoft.com/office/powerpoint/2010/main" val="3415739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xStyles>
    <p:titleStyle>
      <a:lvl1pPr algn="l" defTabSz="914400" rtl="0" eaLnBrk="1" latinLnBrk="0" hangingPunct="1">
        <a:lnSpc>
          <a:spcPct val="90000"/>
        </a:lnSpc>
        <a:spcBef>
          <a:spcPct val="0"/>
        </a:spcBef>
        <a:buNone/>
        <a:defRPr sz="4400" b="1" kern="1200">
          <a:solidFill>
            <a:srgbClr val="2C2971"/>
          </a:solidFill>
          <a:latin typeface="Lucida Sans Unicode" panose="020B0602030504020204" pitchFamily="34" charset="0"/>
          <a:ea typeface="+mj-ea"/>
          <a:cs typeface="Lucida Sans Unicode" panose="020B0602030504020204" pitchFamily="34" charset="0"/>
        </a:defRPr>
      </a:lvl1pPr>
    </p:titleStyle>
    <p:bodyStyle>
      <a:lvl1pPr marL="228600" indent="-228600" algn="l" defTabSz="914400" rtl="0" eaLnBrk="1" latinLnBrk="0" hangingPunct="1">
        <a:lnSpc>
          <a:spcPct val="90000"/>
        </a:lnSpc>
        <a:spcBef>
          <a:spcPts val="1000"/>
        </a:spcBef>
        <a:buClr>
          <a:srgbClr val="2C2971"/>
        </a:buClr>
        <a:buFont typeface="Arial" panose="020B0604020202020204" pitchFamily="34" charset="0"/>
        <a:buChar char="•"/>
        <a:defRPr sz="2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Clr>
          <a:srgbClr val="2C2971"/>
        </a:buClr>
        <a:buFont typeface="Arial" panose="020B0604020202020204" pitchFamily="34" charset="0"/>
        <a:buChar char="•"/>
        <a:defRPr sz="24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Clr>
          <a:srgbClr val="2C2971"/>
        </a:buClr>
        <a:buFont typeface="Arial" panose="020B0604020202020204" pitchFamily="34" charset="0"/>
        <a:buChar char="•"/>
        <a:defRPr sz="20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Clr>
          <a:srgbClr val="2C2971"/>
        </a:buClr>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Clr>
          <a:srgbClr val="2C2971"/>
        </a:buClr>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B2336-9051-4CA2-8E0F-4D0128B0106C}"/>
              </a:ext>
            </a:extLst>
          </p:cNvPr>
          <p:cNvSpPr>
            <a:spLocks noGrp="1"/>
          </p:cNvSpPr>
          <p:nvPr>
            <p:ph type="ctrTitle"/>
          </p:nvPr>
        </p:nvSpPr>
        <p:spPr>
          <a:xfrm>
            <a:off x="4449170" y="4591049"/>
            <a:ext cx="7486607" cy="1985535"/>
          </a:xfrm>
        </p:spPr>
        <p:txBody>
          <a:bodyPr>
            <a:noAutofit/>
          </a:bodyPr>
          <a:lstStyle/>
          <a:p>
            <a:r>
              <a:rPr lang="en-US" sz="4000" dirty="0"/>
              <a:t>Bringing dignity and expanding life opportunities in rural Uganda</a:t>
            </a:r>
          </a:p>
        </p:txBody>
      </p:sp>
    </p:spTree>
    <p:extLst>
      <p:ext uri="{BB962C8B-B14F-4D97-AF65-F5344CB8AC3E}">
        <p14:creationId xmlns:p14="http://schemas.microsoft.com/office/powerpoint/2010/main" val="96533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179C685-C99C-458E-9A11-0219D578C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78" y="1438424"/>
            <a:ext cx="3359701" cy="3359701"/>
          </a:xfrm>
          <a:prstGeom prst="rect">
            <a:avLst/>
          </a:prstGeom>
        </p:spPr>
      </p:pic>
      <p:pic>
        <p:nvPicPr>
          <p:cNvPr id="12" name="Picture 11">
            <a:extLst>
              <a:ext uri="{FF2B5EF4-FFF2-40B4-BE49-F238E27FC236}">
                <a16:creationId xmlns:a16="http://schemas.microsoft.com/office/drawing/2014/main" id="{A0CFD5A8-9E9E-44D1-B2FF-A831C0A40B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3952" y="1622528"/>
            <a:ext cx="4812634" cy="3612943"/>
          </a:xfrm>
          <a:prstGeom prst="rect">
            <a:avLst/>
          </a:prstGeom>
        </p:spPr>
      </p:pic>
      <p:sp>
        <p:nvSpPr>
          <p:cNvPr id="15" name="Title 14">
            <a:extLst>
              <a:ext uri="{FF2B5EF4-FFF2-40B4-BE49-F238E27FC236}">
                <a16:creationId xmlns:a16="http://schemas.microsoft.com/office/drawing/2014/main" id="{56A458A6-5289-4525-928C-DEDAABF4C846}"/>
              </a:ext>
            </a:extLst>
          </p:cNvPr>
          <p:cNvSpPr>
            <a:spLocks noGrp="1"/>
          </p:cNvSpPr>
          <p:nvPr>
            <p:ph type="title"/>
          </p:nvPr>
        </p:nvSpPr>
        <p:spPr/>
        <p:txBody>
          <a:bodyPr/>
          <a:lstStyle/>
          <a:p>
            <a:r>
              <a:rPr lang="en-GB" dirty="0"/>
              <a:t>What is WATSAN?</a:t>
            </a:r>
          </a:p>
        </p:txBody>
      </p:sp>
      <p:grpSp>
        <p:nvGrpSpPr>
          <p:cNvPr id="2" name="Group 1">
            <a:extLst>
              <a:ext uri="{FF2B5EF4-FFF2-40B4-BE49-F238E27FC236}">
                <a16:creationId xmlns:a16="http://schemas.microsoft.com/office/drawing/2014/main" id="{74B35853-A13D-A009-DBF1-B398720CB710}"/>
              </a:ext>
            </a:extLst>
          </p:cNvPr>
          <p:cNvGrpSpPr/>
          <p:nvPr/>
        </p:nvGrpSpPr>
        <p:grpSpPr>
          <a:xfrm>
            <a:off x="3115501" y="2651126"/>
            <a:ext cx="3898451" cy="3938001"/>
            <a:chOff x="5517266" y="262544"/>
            <a:chExt cx="5162309" cy="5397476"/>
          </a:xfrm>
        </p:grpSpPr>
        <p:pic>
          <p:nvPicPr>
            <p:cNvPr id="3" name="Picture 2" descr="Map of Uganda showing Rukungiri and Kanungu districts in the south west corner">
              <a:extLst>
                <a:ext uri="{FF2B5EF4-FFF2-40B4-BE49-F238E27FC236}">
                  <a16:creationId xmlns:a16="http://schemas.microsoft.com/office/drawing/2014/main" id="{EE168380-8D7F-3963-2D02-1194E2217D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7266" y="497711"/>
              <a:ext cx="5162309" cy="516230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027469C-6AA1-BA18-A67F-D571D0247193}"/>
                </a:ext>
              </a:extLst>
            </p:cNvPr>
            <p:cNvSpPr/>
            <p:nvPr/>
          </p:nvSpPr>
          <p:spPr>
            <a:xfrm>
              <a:off x="5517266" y="262544"/>
              <a:ext cx="281650" cy="640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924790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F96F4-BBE5-9AE8-2A79-5F7236B56B82}"/>
              </a:ext>
            </a:extLst>
          </p:cNvPr>
          <p:cNvSpPr>
            <a:spLocks noGrp="1"/>
          </p:cNvSpPr>
          <p:nvPr>
            <p:ph type="title"/>
          </p:nvPr>
        </p:nvSpPr>
        <p:spPr/>
        <p:txBody>
          <a:bodyPr/>
          <a:lstStyle/>
          <a:p>
            <a:r>
              <a:rPr lang="en-GB" dirty="0"/>
              <a:t>The problem</a:t>
            </a:r>
          </a:p>
        </p:txBody>
      </p:sp>
      <p:pic>
        <p:nvPicPr>
          <p:cNvPr id="5" name="Picture 4">
            <a:extLst>
              <a:ext uri="{FF2B5EF4-FFF2-40B4-BE49-F238E27FC236}">
                <a16:creationId xmlns:a16="http://schemas.microsoft.com/office/drawing/2014/main" id="{1CB466C7-ABF6-CFDB-CFC5-9F480F7E5761}"/>
              </a:ext>
            </a:extLst>
          </p:cNvPr>
          <p:cNvPicPr>
            <a:picLocks noChangeAspect="1"/>
          </p:cNvPicPr>
          <p:nvPr/>
        </p:nvPicPr>
        <p:blipFill rotWithShape="1">
          <a:blip r:embed="rId3">
            <a:extLst>
              <a:ext uri="{28A0092B-C50C-407E-A947-70E740481C1C}">
                <a14:useLocalDpi xmlns:a14="http://schemas.microsoft.com/office/drawing/2010/main" val="0"/>
              </a:ext>
            </a:extLst>
          </a:blip>
          <a:srcRect t="7675" b="8641"/>
          <a:stretch/>
        </p:blipFill>
        <p:spPr>
          <a:xfrm>
            <a:off x="365411" y="1759326"/>
            <a:ext cx="5675625" cy="3676919"/>
          </a:xfrm>
          <a:prstGeom prst="rect">
            <a:avLst/>
          </a:prstGeom>
        </p:spPr>
      </p:pic>
      <p:pic>
        <p:nvPicPr>
          <p:cNvPr id="6" name="Picture 5">
            <a:extLst>
              <a:ext uri="{FF2B5EF4-FFF2-40B4-BE49-F238E27FC236}">
                <a16:creationId xmlns:a16="http://schemas.microsoft.com/office/drawing/2014/main" id="{E7FFABEB-D846-7914-0CF1-BC99925FA0DF}"/>
              </a:ext>
            </a:extLst>
          </p:cNvPr>
          <p:cNvPicPr>
            <a:picLocks noChangeAspect="1"/>
          </p:cNvPicPr>
          <p:nvPr/>
        </p:nvPicPr>
        <p:blipFill rotWithShape="1">
          <a:blip r:embed="rId4">
            <a:extLst>
              <a:ext uri="{28A0092B-C50C-407E-A947-70E740481C1C}">
                <a14:useLocalDpi xmlns:a14="http://schemas.microsoft.com/office/drawing/2010/main" val="0"/>
              </a:ext>
            </a:extLst>
          </a:blip>
          <a:srcRect t="8710" b="4767"/>
          <a:stretch/>
        </p:blipFill>
        <p:spPr>
          <a:xfrm>
            <a:off x="6195182" y="1742088"/>
            <a:ext cx="5666179" cy="3676919"/>
          </a:xfrm>
          <a:prstGeom prst="rect">
            <a:avLst/>
          </a:prstGeom>
        </p:spPr>
      </p:pic>
    </p:spTree>
    <p:extLst>
      <p:ext uri="{BB962C8B-B14F-4D97-AF65-F5344CB8AC3E}">
        <p14:creationId xmlns:p14="http://schemas.microsoft.com/office/powerpoint/2010/main" val="3968285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1862-692E-4CA3-95E8-2A316D8C4497}"/>
              </a:ext>
            </a:extLst>
          </p:cNvPr>
          <p:cNvSpPr>
            <a:spLocks noGrp="1"/>
          </p:cNvSpPr>
          <p:nvPr>
            <p:ph type="title"/>
          </p:nvPr>
        </p:nvSpPr>
        <p:spPr/>
        <p:txBody>
          <a:bodyPr/>
          <a:lstStyle/>
          <a:p>
            <a:r>
              <a:rPr lang="en-GB" dirty="0"/>
              <a:t>WATSAN’s ethos</a:t>
            </a:r>
          </a:p>
        </p:txBody>
      </p:sp>
      <p:pic>
        <p:nvPicPr>
          <p:cNvPr id="7" name="Picture 6">
            <a:extLst>
              <a:ext uri="{FF2B5EF4-FFF2-40B4-BE49-F238E27FC236}">
                <a16:creationId xmlns:a16="http://schemas.microsoft.com/office/drawing/2014/main" id="{9AFA662F-C193-4A0E-A157-CB307ACE6F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8051" y="1578394"/>
            <a:ext cx="9275894" cy="5218742"/>
          </a:xfrm>
          <a:prstGeom prst="rect">
            <a:avLst/>
          </a:prstGeom>
        </p:spPr>
      </p:pic>
    </p:spTree>
    <p:extLst>
      <p:ext uri="{BB962C8B-B14F-4D97-AF65-F5344CB8AC3E}">
        <p14:creationId xmlns:p14="http://schemas.microsoft.com/office/powerpoint/2010/main" val="246044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9979C-83A0-4798-E8F6-57CED4A1CD3D}"/>
              </a:ext>
            </a:extLst>
          </p:cNvPr>
          <p:cNvSpPr>
            <a:spLocks noGrp="1"/>
          </p:cNvSpPr>
          <p:nvPr>
            <p:ph type="title"/>
          </p:nvPr>
        </p:nvSpPr>
        <p:spPr/>
        <p:txBody>
          <a:bodyPr/>
          <a:lstStyle/>
          <a:p>
            <a:r>
              <a:rPr lang="en-GB" dirty="0"/>
              <a:t>Water</a:t>
            </a:r>
          </a:p>
        </p:txBody>
      </p:sp>
      <p:pic>
        <p:nvPicPr>
          <p:cNvPr id="4" name="Picture 3">
            <a:extLst>
              <a:ext uri="{FF2B5EF4-FFF2-40B4-BE49-F238E27FC236}">
                <a16:creationId xmlns:a16="http://schemas.microsoft.com/office/drawing/2014/main" id="{CF47B180-70F1-AAAE-1C66-AA24E169DC41}"/>
              </a:ext>
            </a:extLst>
          </p:cNvPr>
          <p:cNvPicPr>
            <a:picLocks noChangeAspect="1"/>
          </p:cNvPicPr>
          <p:nvPr/>
        </p:nvPicPr>
        <p:blipFill rotWithShape="1">
          <a:blip r:embed="rId3">
            <a:extLst>
              <a:ext uri="{28A0092B-C50C-407E-A947-70E740481C1C}">
                <a14:useLocalDpi xmlns:a14="http://schemas.microsoft.com/office/drawing/2010/main" val="0"/>
              </a:ext>
            </a:extLst>
          </a:blip>
          <a:srcRect r="16959"/>
          <a:stretch/>
        </p:blipFill>
        <p:spPr>
          <a:xfrm>
            <a:off x="720250" y="1749992"/>
            <a:ext cx="4866025" cy="3960203"/>
          </a:xfrm>
          <a:prstGeom prst="rect">
            <a:avLst/>
          </a:prstGeom>
        </p:spPr>
      </p:pic>
      <p:sp>
        <p:nvSpPr>
          <p:cNvPr id="5" name="TextBox 4">
            <a:extLst>
              <a:ext uri="{FF2B5EF4-FFF2-40B4-BE49-F238E27FC236}">
                <a16:creationId xmlns:a16="http://schemas.microsoft.com/office/drawing/2014/main" id="{02755241-8468-1B85-924A-FD87927DFAD7}"/>
              </a:ext>
            </a:extLst>
          </p:cNvPr>
          <p:cNvSpPr txBox="1"/>
          <p:nvPr/>
        </p:nvSpPr>
        <p:spPr>
          <a:xfrm>
            <a:off x="807811" y="5865751"/>
            <a:ext cx="4218907" cy="646331"/>
          </a:xfrm>
          <a:prstGeom prst="rect">
            <a:avLst/>
          </a:prstGeom>
          <a:noFill/>
        </p:spPr>
        <p:txBody>
          <a:bodyPr wrap="square" rtlCol="0">
            <a:spAutoFit/>
          </a:bodyPr>
          <a:lstStyle/>
          <a:p>
            <a:pPr algn="ctr"/>
            <a:r>
              <a:rPr lang="en-GB" sz="3600" b="1" dirty="0">
                <a:solidFill>
                  <a:srgbClr val="2C2971"/>
                </a:solidFill>
                <a:latin typeface="Lucida Sans Unicode" panose="020B0602030504020204" pitchFamily="34" charset="0"/>
                <a:cs typeface="Lucida Sans Unicode" panose="020B0602030504020204" pitchFamily="34" charset="0"/>
              </a:rPr>
              <a:t>BEFORE</a:t>
            </a:r>
          </a:p>
        </p:txBody>
      </p:sp>
      <p:pic>
        <p:nvPicPr>
          <p:cNvPr id="6" name="Picture 5">
            <a:extLst>
              <a:ext uri="{FF2B5EF4-FFF2-40B4-BE49-F238E27FC236}">
                <a16:creationId xmlns:a16="http://schemas.microsoft.com/office/drawing/2014/main" id="{4C9B2A13-99A7-50F1-0216-A926F67990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2463"/>
          <a:stretch/>
        </p:blipFill>
        <p:spPr bwMode="auto">
          <a:xfrm>
            <a:off x="6163319" y="1726804"/>
            <a:ext cx="4603740" cy="3960203"/>
          </a:xfrm>
          <a:prstGeom prst="rect">
            <a:avLst/>
          </a:prstGeom>
          <a:noFill/>
          <a:ln>
            <a:noFill/>
          </a:ln>
        </p:spPr>
      </p:pic>
      <p:sp>
        <p:nvSpPr>
          <p:cNvPr id="7" name="TextBox 6">
            <a:extLst>
              <a:ext uri="{FF2B5EF4-FFF2-40B4-BE49-F238E27FC236}">
                <a16:creationId xmlns:a16="http://schemas.microsoft.com/office/drawing/2014/main" id="{B0A06FAB-B0D2-A6C5-338D-0AC7D1AB7154}"/>
              </a:ext>
            </a:extLst>
          </p:cNvPr>
          <p:cNvSpPr txBox="1"/>
          <p:nvPr/>
        </p:nvSpPr>
        <p:spPr>
          <a:xfrm>
            <a:off x="6301145" y="5865751"/>
            <a:ext cx="4218907" cy="646331"/>
          </a:xfrm>
          <a:prstGeom prst="rect">
            <a:avLst/>
          </a:prstGeom>
          <a:noFill/>
        </p:spPr>
        <p:txBody>
          <a:bodyPr wrap="square" rtlCol="0">
            <a:spAutoFit/>
          </a:bodyPr>
          <a:lstStyle/>
          <a:p>
            <a:pPr algn="ctr"/>
            <a:r>
              <a:rPr lang="en-GB" sz="3600" b="1" dirty="0">
                <a:solidFill>
                  <a:srgbClr val="2C2971"/>
                </a:solidFill>
                <a:latin typeface="Lucida Sans Unicode" panose="020B0602030504020204" pitchFamily="34" charset="0"/>
                <a:cs typeface="Lucida Sans Unicode" panose="020B0602030504020204" pitchFamily="34" charset="0"/>
              </a:rPr>
              <a:t>AFTER</a:t>
            </a:r>
          </a:p>
        </p:txBody>
      </p:sp>
    </p:spTree>
    <p:extLst>
      <p:ext uri="{BB962C8B-B14F-4D97-AF65-F5344CB8AC3E}">
        <p14:creationId xmlns:p14="http://schemas.microsoft.com/office/powerpoint/2010/main" val="2488579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524A9-645A-23B0-5008-FBC48CBD055F}"/>
              </a:ext>
            </a:extLst>
          </p:cNvPr>
          <p:cNvSpPr>
            <a:spLocks noGrp="1"/>
          </p:cNvSpPr>
          <p:nvPr>
            <p:ph type="title"/>
          </p:nvPr>
        </p:nvSpPr>
        <p:spPr/>
        <p:txBody>
          <a:bodyPr/>
          <a:lstStyle/>
          <a:p>
            <a:r>
              <a:rPr lang="en-GB" dirty="0"/>
              <a:t>Sanitation</a:t>
            </a:r>
          </a:p>
        </p:txBody>
      </p:sp>
      <p:pic>
        <p:nvPicPr>
          <p:cNvPr id="4" name="Picture 3">
            <a:extLst>
              <a:ext uri="{FF2B5EF4-FFF2-40B4-BE49-F238E27FC236}">
                <a16:creationId xmlns:a16="http://schemas.microsoft.com/office/drawing/2014/main" id="{4507BC0F-6F89-2123-7915-D7DF600315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11" y="1594436"/>
            <a:ext cx="5513144" cy="3960000"/>
          </a:xfrm>
          <a:prstGeom prst="rect">
            <a:avLst/>
          </a:prstGeom>
        </p:spPr>
      </p:pic>
      <p:sp>
        <p:nvSpPr>
          <p:cNvPr id="5" name="TextBox 4">
            <a:extLst>
              <a:ext uri="{FF2B5EF4-FFF2-40B4-BE49-F238E27FC236}">
                <a16:creationId xmlns:a16="http://schemas.microsoft.com/office/drawing/2014/main" id="{8CDBFCF4-92A8-06D2-FF28-F0A2068242A3}"/>
              </a:ext>
            </a:extLst>
          </p:cNvPr>
          <p:cNvSpPr txBox="1"/>
          <p:nvPr/>
        </p:nvSpPr>
        <p:spPr>
          <a:xfrm>
            <a:off x="807811" y="5865751"/>
            <a:ext cx="4218907" cy="646331"/>
          </a:xfrm>
          <a:prstGeom prst="rect">
            <a:avLst/>
          </a:prstGeom>
          <a:noFill/>
        </p:spPr>
        <p:txBody>
          <a:bodyPr wrap="square" rtlCol="0">
            <a:spAutoFit/>
          </a:bodyPr>
          <a:lstStyle/>
          <a:p>
            <a:pPr algn="ctr"/>
            <a:r>
              <a:rPr lang="en-GB" sz="3600" b="1" dirty="0">
                <a:solidFill>
                  <a:srgbClr val="2C2971"/>
                </a:solidFill>
                <a:latin typeface="Lucida Sans Unicode" panose="020B0602030504020204" pitchFamily="34" charset="0"/>
                <a:cs typeface="Lucida Sans Unicode" panose="020B0602030504020204" pitchFamily="34" charset="0"/>
              </a:rPr>
              <a:t>BEFORE</a:t>
            </a:r>
          </a:p>
        </p:txBody>
      </p:sp>
      <p:sp>
        <p:nvSpPr>
          <p:cNvPr id="6" name="TextBox 5">
            <a:extLst>
              <a:ext uri="{FF2B5EF4-FFF2-40B4-BE49-F238E27FC236}">
                <a16:creationId xmlns:a16="http://schemas.microsoft.com/office/drawing/2014/main" id="{DBB55B3E-9E6F-30D2-F91B-6A75BA13D173}"/>
              </a:ext>
            </a:extLst>
          </p:cNvPr>
          <p:cNvSpPr txBox="1"/>
          <p:nvPr/>
        </p:nvSpPr>
        <p:spPr>
          <a:xfrm>
            <a:off x="6301145" y="5865751"/>
            <a:ext cx="4218907" cy="646331"/>
          </a:xfrm>
          <a:prstGeom prst="rect">
            <a:avLst/>
          </a:prstGeom>
          <a:noFill/>
        </p:spPr>
        <p:txBody>
          <a:bodyPr wrap="square" rtlCol="0">
            <a:spAutoFit/>
          </a:bodyPr>
          <a:lstStyle/>
          <a:p>
            <a:pPr algn="ctr"/>
            <a:r>
              <a:rPr lang="en-GB" sz="3600" b="1" dirty="0">
                <a:solidFill>
                  <a:srgbClr val="2C2971"/>
                </a:solidFill>
                <a:latin typeface="Lucida Sans Unicode" panose="020B0602030504020204" pitchFamily="34" charset="0"/>
                <a:cs typeface="Lucida Sans Unicode" panose="020B0602030504020204" pitchFamily="34" charset="0"/>
              </a:rPr>
              <a:t>AFTER</a:t>
            </a:r>
          </a:p>
        </p:txBody>
      </p:sp>
      <p:pic>
        <p:nvPicPr>
          <p:cNvPr id="9" name="Picture 8">
            <a:extLst>
              <a:ext uri="{FF2B5EF4-FFF2-40B4-BE49-F238E27FC236}">
                <a16:creationId xmlns:a16="http://schemas.microsoft.com/office/drawing/2014/main" id="{4DA148C9-0A15-B16C-DEC2-9D4B8AD6255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0600" y="1594436"/>
            <a:ext cx="5343940" cy="3959999"/>
          </a:xfrm>
          <a:prstGeom prst="rect">
            <a:avLst/>
          </a:prstGeom>
          <a:noFill/>
          <a:ln>
            <a:noFill/>
          </a:ln>
        </p:spPr>
      </p:pic>
    </p:spTree>
    <p:extLst>
      <p:ext uri="{BB962C8B-B14F-4D97-AF65-F5344CB8AC3E}">
        <p14:creationId xmlns:p14="http://schemas.microsoft.com/office/powerpoint/2010/main" val="7346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C920-BB34-D592-FC3E-EAEE4A2B341C}"/>
              </a:ext>
            </a:extLst>
          </p:cNvPr>
          <p:cNvSpPr>
            <a:spLocks noGrp="1"/>
          </p:cNvSpPr>
          <p:nvPr>
            <p:ph type="title"/>
          </p:nvPr>
        </p:nvSpPr>
        <p:spPr/>
        <p:txBody>
          <a:bodyPr/>
          <a:lstStyle/>
          <a:p>
            <a:r>
              <a:rPr lang="en-GB" dirty="0"/>
              <a:t>Education</a:t>
            </a:r>
          </a:p>
        </p:txBody>
      </p:sp>
      <p:pic>
        <p:nvPicPr>
          <p:cNvPr id="4" name="Picture 3">
            <a:extLst>
              <a:ext uri="{FF2B5EF4-FFF2-40B4-BE49-F238E27FC236}">
                <a16:creationId xmlns:a16="http://schemas.microsoft.com/office/drawing/2014/main" id="{3C8A2F95-75B9-7A92-EEF7-A9AC7C7151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411" y="1733152"/>
            <a:ext cx="6644604" cy="3548532"/>
          </a:xfrm>
          <a:prstGeom prst="rect">
            <a:avLst/>
          </a:prstGeom>
          <a:noFill/>
          <a:ln>
            <a:noFill/>
          </a:ln>
        </p:spPr>
      </p:pic>
      <p:pic>
        <p:nvPicPr>
          <p:cNvPr id="5" name="Picture 4">
            <a:extLst>
              <a:ext uri="{FF2B5EF4-FFF2-40B4-BE49-F238E27FC236}">
                <a16:creationId xmlns:a16="http://schemas.microsoft.com/office/drawing/2014/main" id="{473D2943-8988-B83E-65D7-1404520CC26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5023" y="1733152"/>
            <a:ext cx="4501330" cy="3548532"/>
          </a:xfrm>
          <a:prstGeom prst="rect">
            <a:avLst/>
          </a:prstGeom>
          <a:noFill/>
          <a:ln>
            <a:noFill/>
          </a:ln>
        </p:spPr>
      </p:pic>
    </p:spTree>
    <p:extLst>
      <p:ext uri="{BB962C8B-B14F-4D97-AF65-F5344CB8AC3E}">
        <p14:creationId xmlns:p14="http://schemas.microsoft.com/office/powerpoint/2010/main" val="4222285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FE14-5911-4D5A-AC6A-D031960CD6E4}"/>
              </a:ext>
            </a:extLst>
          </p:cNvPr>
          <p:cNvSpPr>
            <a:spLocks noGrp="1"/>
          </p:cNvSpPr>
          <p:nvPr>
            <p:ph type="title"/>
          </p:nvPr>
        </p:nvSpPr>
        <p:spPr/>
        <p:txBody>
          <a:bodyPr/>
          <a:lstStyle/>
          <a:p>
            <a:r>
              <a:rPr lang="en-GB" dirty="0"/>
              <a:t>More “hardware”</a:t>
            </a:r>
          </a:p>
        </p:txBody>
      </p:sp>
      <p:sp>
        <p:nvSpPr>
          <p:cNvPr id="10" name="TextBox 9">
            <a:extLst>
              <a:ext uri="{FF2B5EF4-FFF2-40B4-BE49-F238E27FC236}">
                <a16:creationId xmlns:a16="http://schemas.microsoft.com/office/drawing/2014/main" id="{6C9355EB-6FCC-4D59-9422-EC1F6D272CC9}"/>
              </a:ext>
            </a:extLst>
          </p:cNvPr>
          <p:cNvSpPr txBox="1"/>
          <p:nvPr/>
        </p:nvSpPr>
        <p:spPr>
          <a:xfrm>
            <a:off x="365411" y="4619856"/>
            <a:ext cx="3552323" cy="954107"/>
          </a:xfrm>
          <a:prstGeom prst="rect">
            <a:avLst/>
          </a:prstGeom>
          <a:noFill/>
        </p:spPr>
        <p:txBody>
          <a:bodyPr wrap="square" rtlCol="0">
            <a:spAutoFit/>
          </a:bodyPr>
          <a:lstStyle/>
          <a:p>
            <a:pPr algn="ctr"/>
            <a:r>
              <a:rPr lang="en-GB" sz="2800" i="1" dirty="0">
                <a:solidFill>
                  <a:srgbClr val="2C2971"/>
                </a:solidFill>
                <a:latin typeface="Lucida Sans Unicode" panose="020B0602030504020204" pitchFamily="34" charset="0"/>
                <a:cs typeface="Lucida Sans Unicode" panose="020B0602030504020204" pitchFamily="34" charset="0"/>
              </a:rPr>
              <a:t>Gravity flow schemes</a:t>
            </a:r>
          </a:p>
        </p:txBody>
      </p:sp>
      <p:sp>
        <p:nvSpPr>
          <p:cNvPr id="12" name="TextBox 11">
            <a:extLst>
              <a:ext uri="{FF2B5EF4-FFF2-40B4-BE49-F238E27FC236}">
                <a16:creationId xmlns:a16="http://schemas.microsoft.com/office/drawing/2014/main" id="{7F511D9A-F553-4DD6-B279-305EB79590FA}"/>
              </a:ext>
            </a:extLst>
          </p:cNvPr>
          <p:cNvSpPr txBox="1"/>
          <p:nvPr/>
        </p:nvSpPr>
        <p:spPr>
          <a:xfrm>
            <a:off x="4273011" y="4560432"/>
            <a:ext cx="3552323" cy="954107"/>
          </a:xfrm>
          <a:prstGeom prst="rect">
            <a:avLst/>
          </a:prstGeom>
          <a:noFill/>
        </p:spPr>
        <p:txBody>
          <a:bodyPr wrap="square" rtlCol="0">
            <a:spAutoFit/>
          </a:bodyPr>
          <a:lstStyle/>
          <a:p>
            <a:pPr algn="ctr"/>
            <a:r>
              <a:rPr lang="en-GB" sz="2800" i="1" dirty="0">
                <a:solidFill>
                  <a:srgbClr val="2C2971"/>
                </a:solidFill>
                <a:latin typeface="Lucida Sans Unicode" panose="020B0602030504020204" pitchFamily="34" charset="0"/>
                <a:cs typeface="Lucida Sans Unicode" panose="020B0602030504020204" pitchFamily="34" charset="0"/>
              </a:rPr>
              <a:t>Protected </a:t>
            </a:r>
            <a:br>
              <a:rPr lang="en-GB" sz="2800" i="1" dirty="0">
                <a:solidFill>
                  <a:srgbClr val="2C2971"/>
                </a:solidFill>
                <a:latin typeface="Lucida Sans Unicode" panose="020B0602030504020204" pitchFamily="34" charset="0"/>
                <a:cs typeface="Lucida Sans Unicode" panose="020B0602030504020204" pitchFamily="34" charset="0"/>
              </a:rPr>
            </a:br>
            <a:r>
              <a:rPr lang="en-GB" sz="2800" i="1" dirty="0">
                <a:solidFill>
                  <a:srgbClr val="2C2971"/>
                </a:solidFill>
                <a:latin typeface="Lucida Sans Unicode" panose="020B0602030504020204" pitchFamily="34" charset="0"/>
                <a:cs typeface="Lucida Sans Unicode" panose="020B0602030504020204" pitchFamily="34" charset="0"/>
              </a:rPr>
              <a:t>springs</a:t>
            </a:r>
          </a:p>
        </p:txBody>
      </p:sp>
      <p:pic>
        <p:nvPicPr>
          <p:cNvPr id="4" name="Picture 3">
            <a:extLst>
              <a:ext uri="{FF2B5EF4-FFF2-40B4-BE49-F238E27FC236}">
                <a16:creationId xmlns:a16="http://schemas.microsoft.com/office/drawing/2014/main" id="{8CA73E8D-2D52-47E0-A17C-C6F71F32400F}"/>
              </a:ext>
            </a:extLst>
          </p:cNvPr>
          <p:cNvPicPr>
            <a:picLocks noChangeAspect="1"/>
          </p:cNvPicPr>
          <p:nvPr/>
        </p:nvPicPr>
        <p:blipFill rotWithShape="1">
          <a:blip r:embed="rId3">
            <a:extLst>
              <a:ext uri="{28A0092B-C50C-407E-A947-70E740481C1C}">
                <a14:useLocalDpi xmlns:a14="http://schemas.microsoft.com/office/drawing/2010/main" val="0"/>
              </a:ext>
            </a:extLst>
          </a:blip>
          <a:srcRect l="3520" r="11849"/>
          <a:stretch/>
        </p:blipFill>
        <p:spPr>
          <a:xfrm>
            <a:off x="8096267" y="1841732"/>
            <a:ext cx="3721014" cy="2473200"/>
          </a:xfrm>
          <a:prstGeom prst="rect">
            <a:avLst/>
          </a:prstGeom>
        </p:spPr>
      </p:pic>
      <p:sp>
        <p:nvSpPr>
          <p:cNvPr id="13" name="TextBox 12">
            <a:extLst>
              <a:ext uri="{FF2B5EF4-FFF2-40B4-BE49-F238E27FC236}">
                <a16:creationId xmlns:a16="http://schemas.microsoft.com/office/drawing/2014/main" id="{A4DE6B9A-C7A4-49CF-9061-72A590778036}"/>
              </a:ext>
            </a:extLst>
          </p:cNvPr>
          <p:cNvSpPr txBox="1"/>
          <p:nvPr/>
        </p:nvSpPr>
        <p:spPr>
          <a:xfrm>
            <a:off x="8180612" y="4619856"/>
            <a:ext cx="3552323" cy="954107"/>
          </a:xfrm>
          <a:prstGeom prst="rect">
            <a:avLst/>
          </a:prstGeom>
          <a:noFill/>
        </p:spPr>
        <p:txBody>
          <a:bodyPr wrap="square" rtlCol="0">
            <a:spAutoFit/>
          </a:bodyPr>
          <a:lstStyle/>
          <a:p>
            <a:pPr algn="ctr"/>
            <a:r>
              <a:rPr lang="en-GB" sz="2800" i="1" dirty="0">
                <a:solidFill>
                  <a:srgbClr val="2C2971"/>
                </a:solidFill>
                <a:latin typeface="Lucida Sans Unicode" panose="020B0602030504020204" pitchFamily="34" charset="0"/>
                <a:cs typeface="Lucida Sans Unicode" panose="020B0602030504020204" pitchFamily="34" charset="0"/>
              </a:rPr>
              <a:t>Bath </a:t>
            </a:r>
            <a:br>
              <a:rPr lang="en-GB" sz="2800" i="1" dirty="0">
                <a:solidFill>
                  <a:srgbClr val="2C2971"/>
                </a:solidFill>
                <a:latin typeface="Lucida Sans Unicode" panose="020B0602030504020204" pitchFamily="34" charset="0"/>
                <a:cs typeface="Lucida Sans Unicode" panose="020B0602030504020204" pitchFamily="34" charset="0"/>
              </a:rPr>
            </a:br>
            <a:r>
              <a:rPr lang="en-GB" sz="2800" i="1" dirty="0">
                <a:solidFill>
                  <a:srgbClr val="2C2971"/>
                </a:solidFill>
                <a:latin typeface="Lucida Sans Unicode" panose="020B0602030504020204" pitchFamily="34" charset="0"/>
                <a:cs typeface="Lucida Sans Unicode" panose="020B0602030504020204" pitchFamily="34" charset="0"/>
              </a:rPr>
              <a:t>shelters</a:t>
            </a:r>
          </a:p>
        </p:txBody>
      </p:sp>
      <p:pic>
        <p:nvPicPr>
          <p:cNvPr id="1026" name="Picture 2" descr="Gravity flow scheme">
            <a:extLst>
              <a:ext uri="{FF2B5EF4-FFF2-40B4-BE49-F238E27FC236}">
                <a16:creationId xmlns:a16="http://schemas.microsoft.com/office/drawing/2014/main" id="{3EF95BD7-622D-611A-E7BB-7130072A9B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719" y="1841732"/>
            <a:ext cx="3707106" cy="24714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tected spring">
            <a:extLst>
              <a:ext uri="{FF2B5EF4-FFF2-40B4-BE49-F238E27FC236}">
                <a16:creationId xmlns:a16="http://schemas.microsoft.com/office/drawing/2014/main" id="{CBA25F74-A956-5EAC-A822-CC1A87F444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3031" y="1841732"/>
            <a:ext cx="3707106" cy="2471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99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2CDDF-265E-44E5-802E-A2DBF4CD8521}"/>
              </a:ext>
            </a:extLst>
          </p:cNvPr>
          <p:cNvSpPr>
            <a:spLocks noGrp="1"/>
          </p:cNvSpPr>
          <p:nvPr>
            <p:ph type="title"/>
          </p:nvPr>
        </p:nvSpPr>
        <p:spPr/>
        <p:txBody>
          <a:bodyPr/>
          <a:lstStyle/>
          <a:p>
            <a:r>
              <a:rPr lang="en-GB" dirty="0"/>
              <a:t>More “software”</a:t>
            </a:r>
          </a:p>
        </p:txBody>
      </p:sp>
      <p:pic>
        <p:nvPicPr>
          <p:cNvPr id="5" name="Picture 4">
            <a:extLst>
              <a:ext uri="{FF2B5EF4-FFF2-40B4-BE49-F238E27FC236}">
                <a16:creationId xmlns:a16="http://schemas.microsoft.com/office/drawing/2014/main" id="{FC815387-F2A0-4E4C-8092-E97124520FA5}"/>
              </a:ext>
            </a:extLst>
          </p:cNvPr>
          <p:cNvPicPr>
            <a:picLocks noChangeAspect="1"/>
          </p:cNvPicPr>
          <p:nvPr/>
        </p:nvPicPr>
        <p:blipFill rotWithShape="1">
          <a:blip r:embed="rId3">
            <a:extLst>
              <a:ext uri="{28A0092B-C50C-407E-A947-70E740481C1C}">
                <a14:useLocalDpi xmlns:a14="http://schemas.microsoft.com/office/drawing/2010/main" val="0"/>
              </a:ext>
            </a:extLst>
          </a:blip>
          <a:srcRect b="10630"/>
          <a:stretch/>
        </p:blipFill>
        <p:spPr>
          <a:xfrm>
            <a:off x="4241998" y="2100765"/>
            <a:ext cx="3708000" cy="2485374"/>
          </a:xfrm>
          <a:prstGeom prst="rect">
            <a:avLst/>
          </a:prstGeom>
        </p:spPr>
      </p:pic>
      <p:pic>
        <p:nvPicPr>
          <p:cNvPr id="8" name="Picture 7">
            <a:extLst>
              <a:ext uri="{FF2B5EF4-FFF2-40B4-BE49-F238E27FC236}">
                <a16:creationId xmlns:a16="http://schemas.microsoft.com/office/drawing/2014/main" id="{05A4E6A9-8FCB-4C0E-955B-730F3564741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30"/>
          <a:stretch/>
        </p:blipFill>
        <p:spPr>
          <a:xfrm>
            <a:off x="365410" y="2112796"/>
            <a:ext cx="3708000" cy="2485375"/>
          </a:xfrm>
          <a:prstGeom prst="rect">
            <a:avLst/>
          </a:prstGeom>
        </p:spPr>
      </p:pic>
      <p:pic>
        <p:nvPicPr>
          <p:cNvPr id="12" name="Picture 11">
            <a:extLst>
              <a:ext uri="{FF2B5EF4-FFF2-40B4-BE49-F238E27FC236}">
                <a16:creationId xmlns:a16="http://schemas.microsoft.com/office/drawing/2014/main" id="{2BB0C317-1BE7-49D1-A490-E0B6BC1FD2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0692"/>
          <a:stretch/>
        </p:blipFill>
        <p:spPr>
          <a:xfrm>
            <a:off x="8118586" y="2100764"/>
            <a:ext cx="3708000" cy="2485375"/>
          </a:xfrm>
          <a:prstGeom prst="rect">
            <a:avLst/>
          </a:prstGeom>
        </p:spPr>
      </p:pic>
      <p:sp>
        <p:nvSpPr>
          <p:cNvPr id="13" name="TextBox 12">
            <a:extLst>
              <a:ext uri="{FF2B5EF4-FFF2-40B4-BE49-F238E27FC236}">
                <a16:creationId xmlns:a16="http://schemas.microsoft.com/office/drawing/2014/main" id="{9A668813-8DD2-407B-AC47-C4526DAAD00C}"/>
              </a:ext>
            </a:extLst>
          </p:cNvPr>
          <p:cNvSpPr txBox="1"/>
          <p:nvPr/>
        </p:nvSpPr>
        <p:spPr>
          <a:xfrm>
            <a:off x="4397675" y="4910803"/>
            <a:ext cx="3552323" cy="523220"/>
          </a:xfrm>
          <a:prstGeom prst="rect">
            <a:avLst/>
          </a:prstGeom>
          <a:noFill/>
        </p:spPr>
        <p:txBody>
          <a:bodyPr wrap="square" rtlCol="0">
            <a:spAutoFit/>
          </a:bodyPr>
          <a:lstStyle/>
          <a:p>
            <a:pPr algn="ctr"/>
            <a:r>
              <a:rPr lang="en-GB" sz="2800" i="1" dirty="0">
                <a:solidFill>
                  <a:srgbClr val="2C2971"/>
                </a:solidFill>
                <a:latin typeface="Lucida Sans Unicode" panose="020B0602030504020204" pitchFamily="34" charset="0"/>
                <a:cs typeface="Lucida Sans Unicode" panose="020B0602030504020204" pitchFamily="34" charset="0"/>
              </a:rPr>
              <a:t>Sensitisation</a:t>
            </a:r>
          </a:p>
        </p:txBody>
      </p:sp>
      <p:sp>
        <p:nvSpPr>
          <p:cNvPr id="14" name="TextBox 13">
            <a:extLst>
              <a:ext uri="{FF2B5EF4-FFF2-40B4-BE49-F238E27FC236}">
                <a16:creationId xmlns:a16="http://schemas.microsoft.com/office/drawing/2014/main" id="{C6167E75-D7F3-43AF-89ED-BC1FBFCD778D}"/>
              </a:ext>
            </a:extLst>
          </p:cNvPr>
          <p:cNvSpPr txBox="1"/>
          <p:nvPr/>
        </p:nvSpPr>
        <p:spPr>
          <a:xfrm>
            <a:off x="443248" y="4910803"/>
            <a:ext cx="3552323" cy="523220"/>
          </a:xfrm>
          <a:prstGeom prst="rect">
            <a:avLst/>
          </a:prstGeom>
          <a:noFill/>
        </p:spPr>
        <p:txBody>
          <a:bodyPr wrap="square" rtlCol="0">
            <a:spAutoFit/>
          </a:bodyPr>
          <a:lstStyle/>
          <a:p>
            <a:pPr algn="ctr"/>
            <a:r>
              <a:rPr lang="en-GB" sz="2800" i="1" dirty="0">
                <a:solidFill>
                  <a:srgbClr val="2C2971"/>
                </a:solidFill>
                <a:latin typeface="Lucida Sans Unicode" panose="020B0602030504020204" pitchFamily="34" charset="0"/>
                <a:cs typeface="Lucida Sans Unicode" panose="020B0602030504020204" pitchFamily="34" charset="0"/>
              </a:rPr>
              <a:t>Mobilisation</a:t>
            </a:r>
          </a:p>
        </p:txBody>
      </p:sp>
      <p:sp>
        <p:nvSpPr>
          <p:cNvPr id="15" name="TextBox 14">
            <a:extLst>
              <a:ext uri="{FF2B5EF4-FFF2-40B4-BE49-F238E27FC236}">
                <a16:creationId xmlns:a16="http://schemas.microsoft.com/office/drawing/2014/main" id="{40977528-2EBA-4483-8503-0CE81F8629C6}"/>
              </a:ext>
            </a:extLst>
          </p:cNvPr>
          <p:cNvSpPr txBox="1"/>
          <p:nvPr/>
        </p:nvSpPr>
        <p:spPr>
          <a:xfrm>
            <a:off x="8129890" y="4910803"/>
            <a:ext cx="3552323" cy="523220"/>
          </a:xfrm>
          <a:prstGeom prst="rect">
            <a:avLst/>
          </a:prstGeom>
          <a:noFill/>
        </p:spPr>
        <p:txBody>
          <a:bodyPr wrap="square" rtlCol="0">
            <a:spAutoFit/>
          </a:bodyPr>
          <a:lstStyle/>
          <a:p>
            <a:pPr algn="ctr"/>
            <a:r>
              <a:rPr lang="en-GB" sz="2800" i="1" dirty="0">
                <a:solidFill>
                  <a:srgbClr val="2C2971"/>
                </a:solidFill>
                <a:latin typeface="Lucida Sans Unicode" panose="020B0602030504020204" pitchFamily="34" charset="0"/>
                <a:cs typeface="Lucida Sans Unicode" panose="020B0602030504020204" pitchFamily="34" charset="0"/>
              </a:rPr>
              <a:t>Management</a:t>
            </a:r>
          </a:p>
        </p:txBody>
      </p:sp>
    </p:spTree>
    <p:extLst>
      <p:ext uri="{BB962C8B-B14F-4D97-AF65-F5344CB8AC3E}">
        <p14:creationId xmlns:p14="http://schemas.microsoft.com/office/powerpoint/2010/main" val="302836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EA5FD2-A292-4357-B202-EA935E2526AF}"/>
              </a:ext>
            </a:extLst>
          </p:cNvPr>
          <p:cNvSpPr>
            <a:spLocks noGrp="1"/>
          </p:cNvSpPr>
          <p:nvPr>
            <p:ph type="title"/>
          </p:nvPr>
        </p:nvSpPr>
        <p:spPr/>
        <p:txBody>
          <a:bodyPr/>
          <a:lstStyle/>
          <a:p>
            <a:r>
              <a:rPr lang="en-GB" dirty="0"/>
              <a:t>Impact</a:t>
            </a:r>
          </a:p>
        </p:txBody>
      </p:sp>
      <p:pic>
        <p:nvPicPr>
          <p:cNvPr id="13" name="Picture 12">
            <a:extLst>
              <a:ext uri="{FF2B5EF4-FFF2-40B4-BE49-F238E27FC236}">
                <a16:creationId xmlns:a16="http://schemas.microsoft.com/office/drawing/2014/main" id="{1B6F33DB-8191-4BF1-B534-818E19AE69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0401" y="1594436"/>
            <a:ext cx="9071193" cy="5103575"/>
          </a:xfrm>
          <a:prstGeom prst="rect">
            <a:avLst/>
          </a:prstGeom>
        </p:spPr>
      </p:pic>
    </p:spTree>
    <p:extLst>
      <p:ext uri="{BB962C8B-B14F-4D97-AF65-F5344CB8AC3E}">
        <p14:creationId xmlns:p14="http://schemas.microsoft.com/office/powerpoint/2010/main" val="306314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A976F-9E7B-4997-ADD1-C2A6061BBE71}"/>
              </a:ext>
            </a:extLst>
          </p:cNvPr>
          <p:cNvSpPr>
            <a:spLocks noGrp="1"/>
          </p:cNvSpPr>
          <p:nvPr>
            <p:ph type="title"/>
          </p:nvPr>
        </p:nvSpPr>
        <p:spPr/>
        <p:txBody>
          <a:bodyPr/>
          <a:lstStyle/>
          <a:p>
            <a:r>
              <a:rPr lang="en-GB" dirty="0"/>
              <a:t>Case study</a:t>
            </a:r>
          </a:p>
        </p:txBody>
      </p:sp>
      <p:pic>
        <p:nvPicPr>
          <p:cNvPr id="17" name="Content Placeholder 16">
            <a:extLst>
              <a:ext uri="{FF2B5EF4-FFF2-40B4-BE49-F238E27FC236}">
                <a16:creationId xmlns:a16="http://schemas.microsoft.com/office/drawing/2014/main" id="{06854237-0C4C-415E-9956-FA122DF29A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411" y="1807448"/>
            <a:ext cx="6912155" cy="4606303"/>
          </a:xfrm>
        </p:spPr>
      </p:pic>
      <p:sp>
        <p:nvSpPr>
          <p:cNvPr id="18" name="TextBox 17">
            <a:extLst>
              <a:ext uri="{FF2B5EF4-FFF2-40B4-BE49-F238E27FC236}">
                <a16:creationId xmlns:a16="http://schemas.microsoft.com/office/drawing/2014/main" id="{A64E1979-56BC-4228-A57A-439896AAACD2}"/>
              </a:ext>
            </a:extLst>
          </p:cNvPr>
          <p:cNvSpPr txBox="1"/>
          <p:nvPr/>
        </p:nvSpPr>
        <p:spPr>
          <a:xfrm>
            <a:off x="7635740" y="1742912"/>
            <a:ext cx="4149282" cy="3423373"/>
          </a:xfrm>
          <a:prstGeom prst="rect">
            <a:avLst/>
          </a:prstGeom>
          <a:noFill/>
        </p:spPr>
        <p:txBody>
          <a:bodyPr wrap="square" rtlCol="0">
            <a:spAutoFit/>
          </a:bodyPr>
          <a:lstStyle/>
          <a:p>
            <a:pPr algn="ctr">
              <a:lnSpc>
                <a:spcPts val="2900"/>
              </a:lnSpc>
            </a:pPr>
            <a:r>
              <a:rPr lang="en-GB" sz="2000" dirty="0">
                <a:solidFill>
                  <a:srgbClr val="2C2971"/>
                </a:solidFill>
                <a:latin typeface="Lucida Sans Unicode" panose="020B0602030504020204" pitchFamily="34" charset="0"/>
                <a:cs typeface="Lucida Sans Unicode" panose="020B0602030504020204" pitchFamily="34" charset="0"/>
              </a:rPr>
              <a:t>Previously, girls would disappear in the afternoon, but it is no longer like this. You move around and see, we have all the facilities and our pupils are smarter than before. Have you seen a village school like ours having toilet papers in the latrines?!</a:t>
            </a:r>
          </a:p>
        </p:txBody>
      </p:sp>
      <p:sp>
        <p:nvSpPr>
          <p:cNvPr id="19" name="TextBox 18">
            <a:extLst>
              <a:ext uri="{FF2B5EF4-FFF2-40B4-BE49-F238E27FC236}">
                <a16:creationId xmlns:a16="http://schemas.microsoft.com/office/drawing/2014/main" id="{A56B5241-DDF8-41B8-B7F2-4A44DA4D50C9}"/>
              </a:ext>
            </a:extLst>
          </p:cNvPr>
          <p:cNvSpPr txBox="1"/>
          <p:nvPr/>
        </p:nvSpPr>
        <p:spPr>
          <a:xfrm>
            <a:off x="7898907" y="5459644"/>
            <a:ext cx="2679031" cy="954107"/>
          </a:xfrm>
          <a:prstGeom prst="rect">
            <a:avLst/>
          </a:prstGeom>
          <a:noFill/>
        </p:spPr>
        <p:txBody>
          <a:bodyPr wrap="square" rtlCol="0">
            <a:spAutoFit/>
          </a:bodyPr>
          <a:lstStyle/>
          <a:p>
            <a:pPr algn="ctr"/>
            <a:r>
              <a:rPr lang="en-GB" sz="1400" i="1" dirty="0">
                <a:solidFill>
                  <a:srgbClr val="2C2971"/>
                </a:solidFill>
                <a:latin typeface="Lucida Sans Unicode" panose="020B0602030504020204" pitchFamily="34" charset="0"/>
                <a:cs typeface="Lucida Sans Unicode" panose="020B0602030504020204" pitchFamily="34" charset="0"/>
              </a:rPr>
              <a:t>Robert </a:t>
            </a:r>
            <a:r>
              <a:rPr lang="en-GB" sz="1400" i="1" dirty="0" err="1">
                <a:solidFill>
                  <a:srgbClr val="2C2971"/>
                </a:solidFill>
                <a:latin typeface="Lucida Sans Unicode" panose="020B0602030504020204" pitchFamily="34" charset="0"/>
                <a:cs typeface="Lucida Sans Unicode" panose="020B0602030504020204" pitchFamily="34" charset="0"/>
              </a:rPr>
              <a:t>Mwesigye</a:t>
            </a:r>
            <a:r>
              <a:rPr lang="en-GB" sz="1400" i="1" dirty="0">
                <a:solidFill>
                  <a:srgbClr val="2C2971"/>
                </a:solidFill>
                <a:latin typeface="Lucida Sans Unicode" panose="020B0602030504020204" pitchFamily="34" charset="0"/>
                <a:cs typeface="Lucida Sans Unicode" panose="020B0602030504020204" pitchFamily="34" charset="0"/>
              </a:rPr>
              <a:t>, Senior Teacher at </a:t>
            </a:r>
            <a:r>
              <a:rPr lang="en-GB" sz="1400" i="1" dirty="0" err="1">
                <a:solidFill>
                  <a:srgbClr val="2C2971"/>
                </a:solidFill>
                <a:latin typeface="Lucida Sans Unicode" panose="020B0602030504020204" pitchFamily="34" charset="0"/>
                <a:cs typeface="Lucida Sans Unicode" panose="020B0602030504020204" pitchFamily="34" charset="0"/>
              </a:rPr>
              <a:t>Ndago</a:t>
            </a:r>
            <a:r>
              <a:rPr lang="en-GB" sz="1400" i="1" dirty="0">
                <a:solidFill>
                  <a:srgbClr val="2C2971"/>
                </a:solidFill>
                <a:latin typeface="Lucida Sans Unicode" panose="020B0602030504020204" pitchFamily="34" charset="0"/>
                <a:cs typeface="Lucida Sans Unicode" panose="020B0602030504020204" pitchFamily="34" charset="0"/>
              </a:rPr>
              <a:t> School, a project previously completed by WATSAN</a:t>
            </a:r>
          </a:p>
        </p:txBody>
      </p:sp>
      <p:sp>
        <p:nvSpPr>
          <p:cNvPr id="21" name="TextBox 20">
            <a:extLst>
              <a:ext uri="{FF2B5EF4-FFF2-40B4-BE49-F238E27FC236}">
                <a16:creationId xmlns:a16="http://schemas.microsoft.com/office/drawing/2014/main" id="{DBE36007-7AB2-43E1-AF22-AEA44B28118B}"/>
              </a:ext>
            </a:extLst>
          </p:cNvPr>
          <p:cNvSpPr txBox="1"/>
          <p:nvPr/>
        </p:nvSpPr>
        <p:spPr>
          <a:xfrm>
            <a:off x="7210038" y="1594436"/>
            <a:ext cx="1333271" cy="1323439"/>
          </a:xfrm>
          <a:prstGeom prst="rect">
            <a:avLst/>
          </a:prstGeom>
          <a:noFill/>
        </p:spPr>
        <p:txBody>
          <a:bodyPr wrap="square" rtlCol="0">
            <a:spAutoFit/>
          </a:bodyPr>
          <a:lstStyle/>
          <a:p>
            <a:pPr algn="ctr"/>
            <a:r>
              <a:rPr lang="en-GB" sz="8000" b="1" dirty="0">
                <a:solidFill>
                  <a:srgbClr val="2C2971"/>
                </a:solidFill>
                <a:latin typeface="Lucida Sans Unicode" panose="020B0602030504020204" pitchFamily="34" charset="0"/>
                <a:cs typeface="Lucida Sans Unicode" panose="020B0602030504020204" pitchFamily="34" charset="0"/>
              </a:rPr>
              <a:t>“</a:t>
            </a:r>
          </a:p>
        </p:txBody>
      </p:sp>
      <p:sp>
        <p:nvSpPr>
          <p:cNvPr id="22" name="TextBox 21">
            <a:extLst>
              <a:ext uri="{FF2B5EF4-FFF2-40B4-BE49-F238E27FC236}">
                <a16:creationId xmlns:a16="http://schemas.microsoft.com/office/drawing/2014/main" id="{0BF44604-4EB2-47C3-ADFB-572205B7CA04}"/>
              </a:ext>
            </a:extLst>
          </p:cNvPr>
          <p:cNvSpPr txBox="1"/>
          <p:nvPr/>
        </p:nvSpPr>
        <p:spPr>
          <a:xfrm>
            <a:off x="9985895" y="4778582"/>
            <a:ext cx="1333271" cy="1323439"/>
          </a:xfrm>
          <a:prstGeom prst="rect">
            <a:avLst/>
          </a:prstGeom>
          <a:noFill/>
        </p:spPr>
        <p:txBody>
          <a:bodyPr wrap="square" rtlCol="0">
            <a:spAutoFit/>
          </a:bodyPr>
          <a:lstStyle/>
          <a:p>
            <a:pPr algn="ctr"/>
            <a:r>
              <a:rPr lang="en-GB" sz="8000" b="1" dirty="0">
                <a:solidFill>
                  <a:srgbClr val="2C2971"/>
                </a:solidFill>
                <a:latin typeface="Lucida Sans Unicode" panose="020B0602030504020204" pitchFamily="34" charset="0"/>
                <a:cs typeface="Lucida Sans Unicode" panose="020B0602030504020204" pitchFamily="34" charset="0"/>
              </a:rPr>
              <a:t>”</a:t>
            </a:r>
          </a:p>
        </p:txBody>
      </p:sp>
    </p:spTree>
    <p:extLst>
      <p:ext uri="{BB962C8B-B14F-4D97-AF65-F5344CB8AC3E}">
        <p14:creationId xmlns:p14="http://schemas.microsoft.com/office/powerpoint/2010/main" val="1191738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A976F-9E7B-4997-ADD1-C2A6061BBE71}"/>
              </a:ext>
            </a:extLst>
          </p:cNvPr>
          <p:cNvSpPr>
            <a:spLocks noGrp="1"/>
          </p:cNvSpPr>
          <p:nvPr>
            <p:ph type="title"/>
          </p:nvPr>
        </p:nvSpPr>
        <p:spPr/>
        <p:txBody>
          <a:bodyPr/>
          <a:lstStyle/>
          <a:p>
            <a:r>
              <a:rPr lang="en-GB" dirty="0"/>
              <a:t>Case study</a:t>
            </a:r>
          </a:p>
        </p:txBody>
      </p:sp>
      <p:sp>
        <p:nvSpPr>
          <p:cNvPr id="18" name="TextBox 17">
            <a:extLst>
              <a:ext uri="{FF2B5EF4-FFF2-40B4-BE49-F238E27FC236}">
                <a16:creationId xmlns:a16="http://schemas.microsoft.com/office/drawing/2014/main" id="{A64E1979-56BC-4228-A57A-439896AAACD2}"/>
              </a:ext>
            </a:extLst>
          </p:cNvPr>
          <p:cNvSpPr txBox="1"/>
          <p:nvPr/>
        </p:nvSpPr>
        <p:spPr>
          <a:xfrm>
            <a:off x="7588156" y="1742912"/>
            <a:ext cx="4107976" cy="3051476"/>
          </a:xfrm>
          <a:prstGeom prst="rect">
            <a:avLst/>
          </a:prstGeom>
          <a:noFill/>
        </p:spPr>
        <p:txBody>
          <a:bodyPr wrap="square" rtlCol="0">
            <a:spAutoFit/>
          </a:bodyPr>
          <a:lstStyle/>
          <a:p>
            <a:pPr algn="ctr">
              <a:lnSpc>
                <a:spcPts val="2900"/>
              </a:lnSpc>
            </a:pPr>
            <a:r>
              <a:rPr lang="en-US" sz="2000" dirty="0">
                <a:solidFill>
                  <a:srgbClr val="2C2971"/>
                </a:solidFill>
                <a:latin typeface="Lucida Sans Unicode" panose="020B0602030504020204" pitchFamily="34" charset="0"/>
                <a:cs typeface="Lucida Sans Unicode" panose="020B0602030504020204" pitchFamily="34" charset="0"/>
              </a:rPr>
              <a:t>Thanks to WATSAN for considering </a:t>
            </a:r>
            <a:r>
              <a:rPr lang="en-US" sz="2000" dirty="0" err="1">
                <a:solidFill>
                  <a:srgbClr val="2C2971"/>
                </a:solidFill>
                <a:latin typeface="Lucida Sans Unicode" panose="020B0602030504020204" pitchFamily="34" charset="0"/>
                <a:cs typeface="Lucida Sans Unicode" panose="020B0602030504020204" pitchFamily="34" charset="0"/>
              </a:rPr>
              <a:t>Bwanga</a:t>
            </a:r>
            <a:r>
              <a:rPr lang="en-US" sz="2000" dirty="0">
                <a:solidFill>
                  <a:srgbClr val="2C2971"/>
                </a:solidFill>
                <a:latin typeface="Lucida Sans Unicode" panose="020B0602030504020204" pitchFamily="34" charset="0"/>
                <a:cs typeface="Lucida Sans Unicode" panose="020B0602030504020204" pitchFamily="34" charset="0"/>
              </a:rPr>
              <a:t> Hill area to have this project. Since the rain water in the tanks is accessible, students will have ample time to study and get good grades. It is good work done and the school has a new face.</a:t>
            </a:r>
          </a:p>
        </p:txBody>
      </p:sp>
      <p:sp>
        <p:nvSpPr>
          <p:cNvPr id="21" name="TextBox 20">
            <a:extLst>
              <a:ext uri="{FF2B5EF4-FFF2-40B4-BE49-F238E27FC236}">
                <a16:creationId xmlns:a16="http://schemas.microsoft.com/office/drawing/2014/main" id="{DBE36007-7AB2-43E1-AF22-AEA44B28118B}"/>
              </a:ext>
            </a:extLst>
          </p:cNvPr>
          <p:cNvSpPr txBox="1"/>
          <p:nvPr/>
        </p:nvSpPr>
        <p:spPr>
          <a:xfrm>
            <a:off x="7231006" y="1536721"/>
            <a:ext cx="1333271" cy="1323439"/>
          </a:xfrm>
          <a:prstGeom prst="rect">
            <a:avLst/>
          </a:prstGeom>
          <a:noFill/>
        </p:spPr>
        <p:txBody>
          <a:bodyPr wrap="square" rtlCol="0">
            <a:spAutoFit/>
          </a:bodyPr>
          <a:lstStyle/>
          <a:p>
            <a:pPr algn="ctr"/>
            <a:r>
              <a:rPr lang="en-GB" sz="8000" b="1" dirty="0">
                <a:solidFill>
                  <a:srgbClr val="2C2971"/>
                </a:solidFill>
                <a:latin typeface="Lucida Sans Unicode" panose="020B0602030504020204" pitchFamily="34" charset="0"/>
                <a:cs typeface="Lucida Sans Unicode" panose="020B0602030504020204" pitchFamily="34" charset="0"/>
              </a:rPr>
              <a:t>“</a:t>
            </a:r>
          </a:p>
        </p:txBody>
      </p:sp>
      <p:sp>
        <p:nvSpPr>
          <p:cNvPr id="22" name="TextBox 21">
            <a:extLst>
              <a:ext uri="{FF2B5EF4-FFF2-40B4-BE49-F238E27FC236}">
                <a16:creationId xmlns:a16="http://schemas.microsoft.com/office/drawing/2014/main" id="{0BF44604-4EB2-47C3-ADFB-572205B7CA04}"/>
              </a:ext>
            </a:extLst>
          </p:cNvPr>
          <p:cNvSpPr txBox="1"/>
          <p:nvPr/>
        </p:nvSpPr>
        <p:spPr>
          <a:xfrm>
            <a:off x="10757808" y="4465297"/>
            <a:ext cx="1333271" cy="1323439"/>
          </a:xfrm>
          <a:prstGeom prst="rect">
            <a:avLst/>
          </a:prstGeom>
          <a:noFill/>
        </p:spPr>
        <p:txBody>
          <a:bodyPr wrap="square" rtlCol="0">
            <a:spAutoFit/>
          </a:bodyPr>
          <a:lstStyle/>
          <a:p>
            <a:pPr algn="ctr"/>
            <a:r>
              <a:rPr lang="en-GB" sz="8000" b="1" dirty="0">
                <a:solidFill>
                  <a:srgbClr val="2C2971"/>
                </a:solidFill>
                <a:latin typeface="Lucida Sans Unicode" panose="020B0602030504020204" pitchFamily="34" charset="0"/>
                <a:cs typeface="Lucida Sans Unicode" panose="020B0602030504020204" pitchFamily="34" charset="0"/>
              </a:rPr>
              <a:t>”</a:t>
            </a:r>
          </a:p>
        </p:txBody>
      </p:sp>
      <p:pic>
        <p:nvPicPr>
          <p:cNvPr id="5" name="Picture 4">
            <a:extLst>
              <a:ext uri="{FF2B5EF4-FFF2-40B4-BE49-F238E27FC236}">
                <a16:creationId xmlns:a16="http://schemas.microsoft.com/office/drawing/2014/main" id="{B51AC090-335B-E896-FFE4-23234297DB8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053" y="1742912"/>
            <a:ext cx="6799156" cy="4466819"/>
          </a:xfrm>
          <a:prstGeom prst="rect">
            <a:avLst/>
          </a:prstGeom>
          <a:noFill/>
          <a:ln>
            <a:noFill/>
          </a:ln>
        </p:spPr>
      </p:pic>
      <p:sp>
        <p:nvSpPr>
          <p:cNvPr id="3" name="TextBox 2">
            <a:extLst>
              <a:ext uri="{FF2B5EF4-FFF2-40B4-BE49-F238E27FC236}">
                <a16:creationId xmlns:a16="http://schemas.microsoft.com/office/drawing/2014/main" id="{7CD6918E-9042-B19B-6A41-620E9DA3A05A}"/>
              </a:ext>
            </a:extLst>
          </p:cNvPr>
          <p:cNvSpPr txBox="1"/>
          <p:nvPr/>
        </p:nvSpPr>
        <p:spPr>
          <a:xfrm>
            <a:off x="7898907" y="5459644"/>
            <a:ext cx="2679031" cy="954107"/>
          </a:xfrm>
          <a:prstGeom prst="rect">
            <a:avLst/>
          </a:prstGeom>
          <a:noFill/>
        </p:spPr>
        <p:txBody>
          <a:bodyPr wrap="square" rtlCol="0">
            <a:spAutoFit/>
          </a:bodyPr>
          <a:lstStyle/>
          <a:p>
            <a:pPr algn="ctr"/>
            <a:r>
              <a:rPr lang="en-GB" sz="1400" i="1" dirty="0">
                <a:solidFill>
                  <a:srgbClr val="2C2971"/>
                </a:solidFill>
                <a:latin typeface="Lucida Sans Unicode" panose="020B0602030504020204" pitchFamily="34" charset="0"/>
                <a:cs typeface="Lucida Sans Unicode" panose="020B0602030504020204" pitchFamily="34" charset="0"/>
              </a:rPr>
              <a:t>Mathis </a:t>
            </a:r>
            <a:r>
              <a:rPr lang="en-GB" sz="1400" i="1" dirty="0" err="1">
                <a:solidFill>
                  <a:srgbClr val="2C2971"/>
                </a:solidFill>
                <a:latin typeface="Lucida Sans Unicode" panose="020B0602030504020204" pitchFamily="34" charset="0"/>
                <a:cs typeface="Lucida Sans Unicode" panose="020B0602030504020204" pitchFamily="34" charset="0"/>
              </a:rPr>
              <a:t>Rwabugumi</a:t>
            </a:r>
            <a:r>
              <a:rPr lang="en-GB" sz="1400" i="1" dirty="0">
                <a:solidFill>
                  <a:srgbClr val="2C2971"/>
                </a:solidFill>
                <a:latin typeface="Lucida Sans Unicode" panose="020B0602030504020204" pitchFamily="34" charset="0"/>
                <a:cs typeface="Lucida Sans Unicode" panose="020B0602030504020204" pitchFamily="34" charset="0"/>
              </a:rPr>
              <a:t>, </a:t>
            </a:r>
            <a:r>
              <a:rPr lang="en-GB" sz="1400" i="1" dirty="0" err="1">
                <a:solidFill>
                  <a:srgbClr val="2C2971"/>
                </a:solidFill>
                <a:latin typeface="Lucida Sans Unicode" panose="020B0602030504020204" pitchFamily="34" charset="0"/>
                <a:cs typeface="Lucida Sans Unicode" panose="020B0602030504020204" pitchFamily="34" charset="0"/>
              </a:rPr>
              <a:t>Bwanga</a:t>
            </a:r>
            <a:r>
              <a:rPr lang="en-GB" sz="1400" i="1" dirty="0">
                <a:solidFill>
                  <a:srgbClr val="2C2971"/>
                </a:solidFill>
                <a:latin typeface="Lucida Sans Unicode" panose="020B0602030504020204" pitchFamily="34" charset="0"/>
                <a:cs typeface="Lucida Sans Unicode" panose="020B0602030504020204" pitchFamily="34" charset="0"/>
              </a:rPr>
              <a:t> Area Councillor, about a project previously completed by WATSAN</a:t>
            </a:r>
          </a:p>
        </p:txBody>
      </p:sp>
    </p:spTree>
    <p:extLst>
      <p:ext uri="{BB962C8B-B14F-4D97-AF65-F5344CB8AC3E}">
        <p14:creationId xmlns:p14="http://schemas.microsoft.com/office/powerpoint/2010/main" val="2921544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EE0A-FC88-4712-9852-B8B9F1C0AA1A}"/>
              </a:ext>
            </a:extLst>
          </p:cNvPr>
          <p:cNvSpPr>
            <a:spLocks noGrp="1"/>
          </p:cNvSpPr>
          <p:nvPr>
            <p:ph type="title"/>
          </p:nvPr>
        </p:nvSpPr>
        <p:spPr/>
        <p:txBody>
          <a:bodyPr/>
          <a:lstStyle/>
          <a:p>
            <a:r>
              <a:rPr lang="en-GB" dirty="0"/>
              <a:t>How you can help</a:t>
            </a:r>
          </a:p>
        </p:txBody>
      </p:sp>
      <p:pic>
        <p:nvPicPr>
          <p:cNvPr id="5" name="Content Placeholder 4">
            <a:extLst>
              <a:ext uri="{FF2B5EF4-FFF2-40B4-BE49-F238E27FC236}">
                <a16:creationId xmlns:a16="http://schemas.microsoft.com/office/drawing/2014/main" id="{311E475F-D7AE-F516-E050-F508C833BC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4097" y="1594436"/>
            <a:ext cx="9352544" cy="5261867"/>
          </a:xfrm>
        </p:spPr>
      </p:pic>
    </p:spTree>
    <p:extLst>
      <p:ext uri="{BB962C8B-B14F-4D97-AF65-F5344CB8AC3E}">
        <p14:creationId xmlns:p14="http://schemas.microsoft.com/office/powerpoint/2010/main" val="2144407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1B0B33-80D3-310E-2EAD-DE1282BB1FEA}"/>
              </a:ext>
            </a:extLst>
          </p:cNvPr>
          <p:cNvSpPr>
            <a:spLocks noGrp="1"/>
          </p:cNvSpPr>
          <p:nvPr>
            <p:ph type="title"/>
          </p:nvPr>
        </p:nvSpPr>
        <p:spPr/>
        <p:txBody>
          <a:bodyPr/>
          <a:lstStyle/>
          <a:p>
            <a:pPr algn="ctr"/>
            <a:r>
              <a:rPr lang="en-GB" dirty="0"/>
              <a:t>www.watsanuganda.org</a:t>
            </a:r>
          </a:p>
        </p:txBody>
      </p:sp>
      <p:sp>
        <p:nvSpPr>
          <p:cNvPr id="5" name="Text Placeholder 4">
            <a:extLst>
              <a:ext uri="{FF2B5EF4-FFF2-40B4-BE49-F238E27FC236}">
                <a16:creationId xmlns:a16="http://schemas.microsoft.com/office/drawing/2014/main" id="{29B20640-F43C-47B6-2BC9-12C8FE9102EA}"/>
              </a:ext>
            </a:extLst>
          </p:cNvPr>
          <p:cNvSpPr>
            <a:spLocks noGrp="1"/>
          </p:cNvSpPr>
          <p:nvPr>
            <p:ph type="body" idx="1"/>
          </p:nvPr>
        </p:nvSpPr>
        <p:spPr>
          <a:xfrm>
            <a:off x="153597" y="3060466"/>
            <a:ext cx="11872106" cy="1500187"/>
          </a:xfrm>
        </p:spPr>
        <p:txBody>
          <a:bodyPr>
            <a:noAutofit/>
          </a:bodyPr>
          <a:lstStyle/>
          <a:p>
            <a:pPr algn="ctr"/>
            <a:r>
              <a:rPr lang="en-GB" sz="3600" dirty="0"/>
              <a:t>For the latest news, events, videos and project info, </a:t>
            </a:r>
            <a:br>
              <a:rPr lang="en-GB" sz="3600" dirty="0"/>
            </a:br>
            <a:r>
              <a:rPr lang="en-GB" sz="3600" dirty="0"/>
              <a:t>as well as how to fundraise or donate!</a:t>
            </a:r>
          </a:p>
        </p:txBody>
      </p:sp>
    </p:spTree>
    <p:extLst>
      <p:ext uri="{BB962C8B-B14F-4D97-AF65-F5344CB8AC3E}">
        <p14:creationId xmlns:p14="http://schemas.microsoft.com/office/powerpoint/2010/main" val="277834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239BC0-F051-4126-949A-8272AA562BD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64008"/>
            <a:ext cx="12192000" cy="9144000"/>
          </a:xfrm>
          <a:prstGeom prst="rect">
            <a:avLst/>
          </a:prstGeom>
        </p:spPr>
      </p:pic>
      <p:sp>
        <p:nvSpPr>
          <p:cNvPr id="7" name="TextBox 6">
            <a:extLst>
              <a:ext uri="{FF2B5EF4-FFF2-40B4-BE49-F238E27FC236}">
                <a16:creationId xmlns:a16="http://schemas.microsoft.com/office/drawing/2014/main" id="{16904072-4B7E-480E-86CE-E50E6EF23D9A}"/>
              </a:ext>
            </a:extLst>
          </p:cNvPr>
          <p:cNvSpPr txBox="1"/>
          <p:nvPr/>
        </p:nvSpPr>
        <p:spPr>
          <a:xfrm>
            <a:off x="7154779" y="5293894"/>
            <a:ext cx="4596063" cy="1015663"/>
          </a:xfrm>
          <a:prstGeom prst="rect">
            <a:avLst/>
          </a:prstGeom>
          <a:noFill/>
        </p:spPr>
        <p:txBody>
          <a:bodyPr wrap="square" rtlCol="0">
            <a:spAutoFit/>
          </a:bodyPr>
          <a:lstStyle/>
          <a:p>
            <a:r>
              <a:rPr lang="en-GB" sz="6000" b="1" dirty="0">
                <a:solidFill>
                  <a:schemeClr val="bg1"/>
                </a:solidFill>
                <a:latin typeface="Lucida Sans Unicode" panose="020B0602030504020204" pitchFamily="34" charset="0"/>
                <a:cs typeface="Lucida Sans Unicode" panose="020B0602030504020204" pitchFamily="34" charset="0"/>
              </a:rPr>
              <a:t>Thank you!</a:t>
            </a:r>
          </a:p>
        </p:txBody>
      </p:sp>
    </p:spTree>
    <p:extLst>
      <p:ext uri="{BB962C8B-B14F-4D97-AF65-F5344CB8AC3E}">
        <p14:creationId xmlns:p14="http://schemas.microsoft.com/office/powerpoint/2010/main" val="3934377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5008</TotalTime>
  <Words>1633</Words>
  <Application>Microsoft Office PowerPoint</Application>
  <PresentationFormat>Widescreen</PresentationFormat>
  <Paragraphs>117</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Lucida Sans Unicode</vt:lpstr>
      <vt:lpstr>Office Theme</vt:lpstr>
      <vt:lpstr>Bringing dignity and expanding life opportunities in rural Uganda</vt:lpstr>
      <vt:lpstr>What is WATSAN?</vt:lpstr>
      <vt:lpstr>The problem</vt:lpstr>
      <vt:lpstr>WATSAN’s ethos</vt:lpstr>
      <vt:lpstr>Water</vt:lpstr>
      <vt:lpstr>Sanitation</vt:lpstr>
      <vt:lpstr>Education</vt:lpstr>
      <vt:lpstr>More “hardware”</vt:lpstr>
      <vt:lpstr>More “software”</vt:lpstr>
      <vt:lpstr>Impact</vt:lpstr>
      <vt:lpstr>Case study</vt:lpstr>
      <vt:lpstr>Case study</vt:lpstr>
      <vt:lpstr>How you can help</vt:lpstr>
      <vt:lpstr>www.watsanuganda.org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Parrinder</dc:creator>
  <cp:lastModifiedBy>Kate Parrinder</cp:lastModifiedBy>
  <cp:revision>161</cp:revision>
  <cp:lastPrinted>2018-05-16T22:06:34Z</cp:lastPrinted>
  <dcterms:created xsi:type="dcterms:W3CDTF">2018-05-14T10:50:57Z</dcterms:created>
  <dcterms:modified xsi:type="dcterms:W3CDTF">2022-11-11T00:09:31Z</dcterms:modified>
</cp:coreProperties>
</file>